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613b66c6e744993" /><Relationship Type="http://schemas.openxmlformats.org/officeDocument/2006/relationships/extended-properties" Target="/docProps/app.xml" Id="Rd33cd0e50f384dd2" /><Relationship Type="http://schemas.openxmlformats.org/officeDocument/2006/relationships/officeDocument" Target="/ppt/presentation.xml" Id="R424721be9d25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7f0e774684ae1"/>
  </p:sldMasterIdLst>
  <p:notesMasterIdLst>
    <p:notesMasterId xmlns:r="http://schemas.openxmlformats.org/officeDocument/2006/relationships" r:id="R45ba49df106d4b7e"/>
  </p:notesMasterIdLst>
  <p:sldIdLst>
    <p:sldId xmlns:r="http://schemas.openxmlformats.org/officeDocument/2006/relationships" id="256" r:id="R1046f39a57a1451b"/>
    <p:sldId xmlns:r="http://schemas.openxmlformats.org/officeDocument/2006/relationships" id="257" r:id="R72ca86cad3564f57"/>
    <p:sldId xmlns:r="http://schemas.openxmlformats.org/officeDocument/2006/relationships" id="258" r:id="R890a94dcdb3043d8"/>
    <p:sldId xmlns:r="http://schemas.openxmlformats.org/officeDocument/2006/relationships" id="259" r:id="Ra77c175abb0548ab"/>
    <p:sldId xmlns:r="http://schemas.openxmlformats.org/officeDocument/2006/relationships" id="260" r:id="Rf71374f1148c46eb"/>
    <p:sldId xmlns:r="http://schemas.openxmlformats.org/officeDocument/2006/relationships" id="261" r:id="R18d76e11d9fb4efc"/>
    <p:sldId xmlns:r="http://schemas.openxmlformats.org/officeDocument/2006/relationships" id="262" r:id="R559e95e2e0044b7a"/>
    <p:sldId xmlns:r="http://schemas.openxmlformats.org/officeDocument/2006/relationships" id="263" r:id="R06d82f1436d540a2"/>
    <p:sldId xmlns:r="http://schemas.openxmlformats.org/officeDocument/2006/relationships" id="264" r:id="R86742de95c1d4a4e"/>
    <p:sldId xmlns:r="http://schemas.openxmlformats.org/officeDocument/2006/relationships" id="265" r:id="Ra40f16db50a6409b"/>
    <p:sldId xmlns:r="http://schemas.openxmlformats.org/officeDocument/2006/relationships" id="266" r:id="R748f2ce831684844"/>
    <p:sldId xmlns:r="http://schemas.openxmlformats.org/officeDocument/2006/relationships" id="267" r:id="R280b7a5f31d74ace"/>
    <p:sldId xmlns:r="http://schemas.openxmlformats.org/officeDocument/2006/relationships" id="268" r:id="R23c50ed138c9413c"/>
    <p:sldId xmlns:r="http://schemas.openxmlformats.org/officeDocument/2006/relationships" id="269" r:id="R7287ea66adae49af"/>
    <p:sldId xmlns:r="http://schemas.openxmlformats.org/officeDocument/2006/relationships" id="270" r:id="R1001d098796a43dc"/>
    <p:sldId xmlns:r="http://schemas.openxmlformats.org/officeDocument/2006/relationships" id="271" r:id="R7892d6a69e684396"/>
  </p:sldIdLst>
  <p:sldSz cx="10287000" cy="128587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5136d4bfd4f4916" /><Relationship Type="http://schemas.openxmlformats.org/officeDocument/2006/relationships/slideMaster" Target="/ppt/slideMasters/slideMaster1.xml" Id="R4537f0e774684ae1" /><Relationship Type="http://schemas.openxmlformats.org/officeDocument/2006/relationships/notesMaster" Target="/ppt/notesMasters/notesMaster1.xml" Id="R45ba49df106d4b7e" /><Relationship Type="http://schemas.openxmlformats.org/officeDocument/2006/relationships/presProps" Target="/ppt/presProps.xml" Id="R1d347b7a5e2e4b5c" /><Relationship Type="http://schemas.openxmlformats.org/officeDocument/2006/relationships/tableStyles" Target="/ppt/tableStyles.xml" Id="R56d305f8a9e94c0f" /><Relationship Type="http://schemas.openxmlformats.org/officeDocument/2006/relationships/slide" Target="/ppt/slides/slide1.xml" Id="R1046f39a57a1451b" /><Relationship Type="http://schemas.openxmlformats.org/officeDocument/2006/relationships/slide" Target="/ppt/slides/slide2.xml" Id="R72ca86cad3564f57" /><Relationship Type="http://schemas.openxmlformats.org/officeDocument/2006/relationships/slide" Target="/ppt/slides/slide3.xml" Id="R890a94dcdb3043d8" /><Relationship Type="http://schemas.openxmlformats.org/officeDocument/2006/relationships/slide" Target="/ppt/slides/slide4.xml" Id="Ra77c175abb0548ab" /><Relationship Type="http://schemas.openxmlformats.org/officeDocument/2006/relationships/slide" Target="/ppt/slides/slide5.xml" Id="Rf71374f1148c46eb" /><Relationship Type="http://schemas.openxmlformats.org/officeDocument/2006/relationships/slide" Target="/ppt/slides/slide6.xml" Id="R18d76e11d9fb4efc" /><Relationship Type="http://schemas.openxmlformats.org/officeDocument/2006/relationships/slide" Target="/ppt/slides/slide7.xml" Id="R559e95e2e0044b7a" /><Relationship Type="http://schemas.openxmlformats.org/officeDocument/2006/relationships/slide" Target="/ppt/slides/slide8.xml" Id="R06d82f1436d540a2" /><Relationship Type="http://schemas.openxmlformats.org/officeDocument/2006/relationships/slide" Target="/ppt/slides/slide9.xml" Id="R86742de95c1d4a4e" /><Relationship Type="http://schemas.openxmlformats.org/officeDocument/2006/relationships/slide" Target="/ppt/slides/slide10.xml" Id="Ra40f16db50a6409b" /><Relationship Type="http://schemas.openxmlformats.org/officeDocument/2006/relationships/slide" Target="/ppt/slides/slide11.xml" Id="R748f2ce831684844" /><Relationship Type="http://schemas.openxmlformats.org/officeDocument/2006/relationships/slide" Target="/ppt/slides/slide12.xml" Id="R280b7a5f31d74ace" /><Relationship Type="http://schemas.openxmlformats.org/officeDocument/2006/relationships/slide" Target="/ppt/slides/slide13.xml" Id="R23c50ed138c9413c" /><Relationship Type="http://schemas.openxmlformats.org/officeDocument/2006/relationships/slide" Target="/ppt/slides/slide14.xml" Id="R7287ea66adae49af" /><Relationship Type="http://schemas.openxmlformats.org/officeDocument/2006/relationships/slide" Target="/ppt/slides/slide15.xml" Id="R1001d098796a43dc" /><Relationship Type="http://schemas.openxmlformats.org/officeDocument/2006/relationships/slide" Target="/ppt/slides/slide16.xml" Id="R7892d6a69e68439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cc7f7789ff4d0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61dd854c1d44452" /><Relationship Type="http://schemas.openxmlformats.org/officeDocument/2006/relationships/notesMaster" Target="/ppt/notesMasters/notesMaster1.xml" Id="R6cc83bb96653416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b9b67a284a44852" /><Relationship Type="http://schemas.openxmlformats.org/officeDocument/2006/relationships/notesMaster" Target="/ppt/notesMasters/notesMaster1.xml" Id="Re95b4b4ae3314b0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63a0ce4d1c04be1" /><Relationship Type="http://schemas.openxmlformats.org/officeDocument/2006/relationships/notesMaster" Target="/ppt/notesMasters/notesMaster1.xml" Id="Rc5583db894a0438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d2be31369df4561" /><Relationship Type="http://schemas.openxmlformats.org/officeDocument/2006/relationships/notesMaster" Target="/ppt/notesMasters/notesMaster1.xml" Id="R67d108e3613d4b3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81bc83baa34f02" /><Relationship Type="http://schemas.openxmlformats.org/officeDocument/2006/relationships/notesMaster" Target="/ppt/notesMasters/notesMaster1.xml" Id="R56070ab740374c4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66df17cd7584f84" /><Relationship Type="http://schemas.openxmlformats.org/officeDocument/2006/relationships/notesMaster" Target="/ppt/notesMasters/notesMaster1.xml" Id="Ra2c789d607e34da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1fb3e13eb644348" /><Relationship Type="http://schemas.openxmlformats.org/officeDocument/2006/relationships/notesMaster" Target="/ppt/notesMasters/notesMaster1.xml" Id="Rd44f1d35fd05494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30fe7a388e04ca0" /><Relationship Type="http://schemas.openxmlformats.org/officeDocument/2006/relationships/notesMaster" Target="/ppt/notesMasters/notesMaster1.xml" Id="Rca7184a998eb4ca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014287d85354dc1" /><Relationship Type="http://schemas.openxmlformats.org/officeDocument/2006/relationships/notesMaster" Target="/ppt/notesMasters/notesMaster1.xml" Id="Rd04a98db113440d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dc8a77da1f74c64" /><Relationship Type="http://schemas.openxmlformats.org/officeDocument/2006/relationships/notesMaster" Target="/ppt/notesMasters/notesMaster1.xml" Id="R5e571b2034b340a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629d1fb46074961" /><Relationship Type="http://schemas.openxmlformats.org/officeDocument/2006/relationships/notesMaster" Target="/ppt/notesMasters/notesMaster1.xml" Id="Rf63ac36d529a469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0485c0c6e6d4173" /><Relationship Type="http://schemas.openxmlformats.org/officeDocument/2006/relationships/notesMaster" Target="/ppt/notesMasters/notesMaster1.xml" Id="R782c7f2ee3bb48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5755c9a59d841b7" /><Relationship Type="http://schemas.openxmlformats.org/officeDocument/2006/relationships/notesMaster" Target="/ppt/notesMasters/notesMaster1.xml" Id="R413dd279a04e4df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474093e47124b48" /><Relationship Type="http://schemas.openxmlformats.org/officeDocument/2006/relationships/notesMaster" Target="/ppt/notesMasters/notesMaster1.xml" Id="R59b8a2165fe94bb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828b7aaf89642f1" /><Relationship Type="http://schemas.openxmlformats.org/officeDocument/2006/relationships/notesMaster" Target="/ppt/notesMasters/notesMaster1.xml" Id="R135c83354a844f9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ed6c859e7a6428e" /><Relationship Type="http://schemas.openxmlformats.org/officeDocument/2006/relationships/notesMaster" Target="/ppt/notesMasters/notesMaster1.xml" Id="Rbe58282e739d47b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fa0cf635945b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bb6b1a3284f4f91" /><Relationship Type="http://schemas.openxmlformats.org/officeDocument/2006/relationships/slideLayout" Target="/ppt/slideLayouts/slideLayout1.xml" Id="Rc85439dbe6694d2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439dbe6694d2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7609d83e42d2" /><Relationship Type="http://schemas.openxmlformats.org/officeDocument/2006/relationships/image" Target="/ppt/media/image.bin" Id="R07f28152d8c44568" /><Relationship Type="http://schemas.openxmlformats.org/officeDocument/2006/relationships/notesSlide" Target="/ppt/notesSlides/notesSlide1.xml" Id="Ra2754646e6764ac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8c206ef44f17" /><Relationship Type="http://schemas.openxmlformats.org/officeDocument/2006/relationships/image" Target="/ppt/media/image10.bin" Id="Ra3b1355284ac4ae2" /><Relationship Type="http://schemas.openxmlformats.org/officeDocument/2006/relationships/notesSlide" Target="/ppt/notesSlides/notesSlide10.xml" Id="R6549edaf8a754c2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0807ff7be40c4" /><Relationship Type="http://schemas.openxmlformats.org/officeDocument/2006/relationships/image" Target="/ppt/media/image11.bin" Id="R3360e383d2b7442d" /><Relationship Type="http://schemas.openxmlformats.org/officeDocument/2006/relationships/notesSlide" Target="/ppt/notesSlides/notesSlide11.xml" Id="R7ed1fe30d0504d3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ad80e9cf4503" /><Relationship Type="http://schemas.openxmlformats.org/officeDocument/2006/relationships/image" Target="/ppt/media/image12.bin" Id="R9f44b43ba45a4f18" /><Relationship Type="http://schemas.openxmlformats.org/officeDocument/2006/relationships/notesSlide" Target="/ppt/notesSlides/notesSlide12.xml" Id="Rf1ce44a55c4d4da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422578cc48cf" /><Relationship Type="http://schemas.openxmlformats.org/officeDocument/2006/relationships/image" Target="/ppt/media/image13.bin" Id="Rc9edbcfdfd4848b1" /><Relationship Type="http://schemas.openxmlformats.org/officeDocument/2006/relationships/notesSlide" Target="/ppt/notesSlides/notesSlide13.xml" Id="Re569368066b54ae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9f5f3b41844f2" /><Relationship Type="http://schemas.openxmlformats.org/officeDocument/2006/relationships/image" Target="/ppt/media/image14.bin" Id="R3d5472cb6bb944b7" /><Relationship Type="http://schemas.openxmlformats.org/officeDocument/2006/relationships/notesSlide" Target="/ppt/notesSlides/notesSlide14.xml" Id="R964947c227534ba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3d52425647dc" /><Relationship Type="http://schemas.openxmlformats.org/officeDocument/2006/relationships/image" Target="/ppt/media/image15.bin" Id="Ra1b2b26187e240cb" /><Relationship Type="http://schemas.openxmlformats.org/officeDocument/2006/relationships/notesSlide" Target="/ppt/notesSlides/notesSlide15.xml" Id="R38ea41ef29ee48b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1ff9ea9b4671" /><Relationship Type="http://schemas.openxmlformats.org/officeDocument/2006/relationships/image" Target="/ppt/media/image16.bin" Id="Rbb2d62c304524a6c" /><Relationship Type="http://schemas.openxmlformats.org/officeDocument/2006/relationships/notesSlide" Target="/ppt/notesSlides/notesSlide16.xml" Id="R5db7fd6fb496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c9e2079e459d" /><Relationship Type="http://schemas.openxmlformats.org/officeDocument/2006/relationships/image" Target="/ppt/media/image2.bin" Id="Rb2c134faefbb4747" /><Relationship Type="http://schemas.openxmlformats.org/officeDocument/2006/relationships/notesSlide" Target="/ppt/notesSlides/notesSlide2.xml" Id="R5de25e266750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a78c98974b65" /><Relationship Type="http://schemas.openxmlformats.org/officeDocument/2006/relationships/image" Target="/ppt/media/image3.bin" Id="R49b2aca1aa444fe9" /><Relationship Type="http://schemas.openxmlformats.org/officeDocument/2006/relationships/notesSlide" Target="/ppt/notesSlides/notesSlide3.xml" Id="R48d4870de455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88dc8c92d4be7" /><Relationship Type="http://schemas.openxmlformats.org/officeDocument/2006/relationships/image" Target="/ppt/media/image4.bin" Id="Rb4e2602334894abd" /><Relationship Type="http://schemas.openxmlformats.org/officeDocument/2006/relationships/notesSlide" Target="/ppt/notesSlides/notesSlide4.xml" Id="Rbb71f3b680b7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07e8edc84ede" /><Relationship Type="http://schemas.openxmlformats.org/officeDocument/2006/relationships/image" Target="/ppt/media/image5.bin" Id="Rfe9d977a452b403f" /><Relationship Type="http://schemas.openxmlformats.org/officeDocument/2006/relationships/notesSlide" Target="/ppt/notesSlides/notesSlide5.xml" Id="Rdd6188a287de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fe55fb81416c" /><Relationship Type="http://schemas.openxmlformats.org/officeDocument/2006/relationships/image" Target="/ppt/media/image6.bin" Id="R6c10f5ea94e14277" /><Relationship Type="http://schemas.openxmlformats.org/officeDocument/2006/relationships/notesSlide" Target="/ppt/notesSlides/notesSlide6.xml" Id="R11c2faef778d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d645301649b3" /><Relationship Type="http://schemas.openxmlformats.org/officeDocument/2006/relationships/image" Target="/ppt/media/image7.bin" Id="R8c62bcfc93ef4dab" /><Relationship Type="http://schemas.openxmlformats.org/officeDocument/2006/relationships/notesSlide" Target="/ppt/notesSlides/notesSlide7.xml" Id="Rc951fdc9a90b4ea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9458333643cf" /><Relationship Type="http://schemas.openxmlformats.org/officeDocument/2006/relationships/image" Target="/ppt/media/image8.bin" Id="R88868752cb28485a" /><Relationship Type="http://schemas.openxmlformats.org/officeDocument/2006/relationships/notesSlide" Target="/ppt/notesSlides/notesSlide8.xml" Id="R7de9dbc60870415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857eea85459c" /><Relationship Type="http://schemas.openxmlformats.org/officeDocument/2006/relationships/image" Target="/ppt/media/image9.bin" Id="Rc611aee4a3624a3b" /><Relationship Type="http://schemas.openxmlformats.org/officeDocument/2006/relationships/notesSlide" Target="/ppt/notesSlides/notesSlide9.xml" Id="R84d52415f287450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C0E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f28152d8c44568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18-1">
            <a:extLst xmlns:a="http://schemas.openxmlformats.org/drawingml/2006/main">
              <a:ext uri="{FF2B5EF4-FFF2-40B4-BE49-F238E27FC236}">
                <a16:creationId xmlns:a16="http://schemas.microsoft.com/office/drawing/2014/main" id="{38086E19-D175-4418-A220-3B8CECFD0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0E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18-1">
            <a:extLst xmlns:a="http://schemas.openxmlformats.org/drawingml/2006/main">
              <a:ext uri="{FF2B5EF4-FFF2-40B4-BE49-F238E27FC236}">
                <a16:creationId xmlns:a16="http://schemas.microsoft.com/office/drawing/2014/main" id="{C03E3E37-5056-49A5-82CD-8A4F95DD3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6D6BC"/>
                </a:solidFill>
              </a:defRPr>
            </a:pPr>
            <a:r>
              <a:rPr sz="1200" b="1" i="0">
                <a:solidFill>
                  <a:srgbClr val="E6D6BC"/>
                </a:solidFill>
              </a:rPr>
              <a:t>ПРИГЛАШЕНИЕ</a:t>
            </a:r>
          </a:p>
        </p:txBody>
      </p:sp>
      <p:sp>
        <p:nvSpPr>
          <p:cNvPr id="4" name="title-18-1">
            <a:extLst xmlns:a="http://schemas.openxmlformats.org/drawingml/2006/main">
              <a:ext uri="{FF2B5EF4-FFF2-40B4-BE49-F238E27FC236}">
                <a16:creationId xmlns:a16="http://schemas.microsoft.com/office/drawing/2014/main" id="{95E4A389-7324-4560-B79D-80EA7EF0E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5F0E7"/>
                </a:solidFill>
              </a:defRPr>
            </a:pPr>
            <a:r>
              <a:rPr sz="4050" b="0" i="0">
                <a:solidFill>
                  <a:srgbClr val="F5F0E7"/>
                </a:solidFill>
              </a:rPr>
              <a:t>Вера собирает своих</a:t>
            </a:r>
          </a:p>
        </p:txBody>
      </p:sp>
      <p:sp>
        <p:nvSpPr>
          <p:cNvPr id="5" name="body-18-1">
            <a:extLst xmlns:a="http://schemas.openxmlformats.org/drawingml/2006/main">
              <a:ext uri="{FF2B5EF4-FFF2-40B4-BE49-F238E27FC236}">
                <a16:creationId xmlns:a16="http://schemas.microsoft.com/office/drawing/2014/main" id="{15E62417-5651-4B92-A963-BC730775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5F0E7"/>
                </a:solidFill>
              </a:defRPr>
            </a:pPr>
            <a:r>
              <a:rPr sz="1725" b="0" i="0">
                <a:solidFill>
                  <a:srgbClr val="F5F0E7"/>
                </a:solidFill>
              </a:rPr>
              <a:t>18 — хороший повод быть рядом</a:t>
            </a:r>
          </a:p>
        </p:txBody>
      </p:sp>
      <p:sp>
        <p:nvSpPr>
          <p:cNvPr id="6" name="age-18-1">
            <a:extLst xmlns:a="http://schemas.openxmlformats.org/drawingml/2006/main">
              <a:ext uri="{FF2B5EF4-FFF2-40B4-BE49-F238E27FC236}">
                <a16:creationId xmlns:a16="http://schemas.microsoft.com/office/drawing/2014/main" id="{E2C7C33D-70DB-47EA-A54A-00E04722F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E6D6BC"/>
                </a:solidFill>
              </a:defRPr>
            </a:pPr>
            <a:r>
              <a:rPr sz="5700" b="1" i="0">
                <a:solidFill>
                  <a:srgbClr val="E6D6BC"/>
                </a:solidFill>
              </a:rPr>
              <a:t>18</a:t>
            </a:r>
          </a:p>
        </p:txBody>
      </p:sp>
      <p:sp>
        <p:nvSpPr>
          <p:cNvPr id="7" name="footer-1">
            <a:extLst xmlns:a="http://schemas.openxmlformats.org/drawingml/2006/main">
              <a:ext uri="{FF2B5EF4-FFF2-40B4-BE49-F238E27FC236}">
                <a16:creationId xmlns:a16="http://schemas.microsoft.com/office/drawing/2014/main" id="{EFFB3C4D-6FAC-448E-8E25-7FC1A0EBF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18 · ПОЛНЫЙ РЕДАКТИРУЕМЫЙ OCCASION-НАБОР</a:t>
            </a:r>
          </a:p>
        </p:txBody>
      </p:sp>
      <p:sp>
        <p:nvSpPr>
          <p:cNvPr id="8" name="page-1">
            <a:extLst xmlns:a="http://schemas.openxmlformats.org/drawingml/2006/main">
              <a:ext uri="{FF2B5EF4-FFF2-40B4-BE49-F238E27FC236}">
                <a16:creationId xmlns:a16="http://schemas.microsoft.com/office/drawing/2014/main" id="{6D3451D9-6D53-4D6D-A72E-6FFDF44E2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01 / 16</a:t>
            </a:r>
          </a:p>
        </p:txBody>
      </p:sp>
    </p:spTree>
    <p:extLst>
      <p:ext uri="{BB962C8B-B14F-4D97-AF65-F5344CB8AC3E}">
        <p14:creationId xmlns:p14="http://schemas.microsoft.com/office/powerpoint/2010/main" val="18640865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282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b1355284ac4ae2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50-2">
            <a:extLst xmlns:a="http://schemas.openxmlformats.org/drawingml/2006/main">
              <a:ext uri="{FF2B5EF4-FFF2-40B4-BE49-F238E27FC236}">
                <a16:creationId xmlns:a16="http://schemas.microsoft.com/office/drawing/2014/main" id="{9BF3DD9A-1D43-4D78-95B7-3C823954A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2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50-2">
            <a:extLst xmlns:a="http://schemas.openxmlformats.org/drawingml/2006/main">
              <a:ext uri="{FF2B5EF4-FFF2-40B4-BE49-F238E27FC236}">
                <a16:creationId xmlns:a16="http://schemas.microsoft.com/office/drawing/2014/main" id="{A670756C-91C6-498B-B2E9-76FD8FE03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4A66A"/>
                </a:solidFill>
              </a:defRPr>
            </a:pPr>
            <a:r>
              <a:rPr sz="1200" b="1" i="0">
                <a:solidFill>
                  <a:srgbClr val="C4A66A"/>
                </a:solidFill>
              </a:rPr>
              <a:t>ПРОГРАММА</a:t>
            </a:r>
          </a:p>
        </p:txBody>
      </p:sp>
      <p:sp>
        <p:nvSpPr>
          <p:cNvPr id="4" name="title-50-2">
            <a:extLst xmlns:a="http://schemas.openxmlformats.org/drawingml/2006/main">
              <a:ext uri="{FF2B5EF4-FFF2-40B4-BE49-F238E27FC236}">
                <a16:creationId xmlns:a16="http://schemas.microsoft.com/office/drawing/2014/main" id="{359EB71F-C204-473E-A741-4C80ADAA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1E8D9"/>
                </a:solidFill>
              </a:defRPr>
            </a:pPr>
            <a:r>
              <a:rPr sz="4050" b="0" i="0">
                <a:solidFill>
                  <a:srgbClr val="F1E8D9"/>
                </a:solidFill>
              </a:rPr>
              <a:t>Не по минутам, а по настроению</a:t>
            </a:r>
          </a:p>
        </p:txBody>
      </p:sp>
      <p:sp>
        <p:nvSpPr>
          <p:cNvPr id="5" name="body-50-2">
            <a:extLst xmlns:a="http://schemas.openxmlformats.org/drawingml/2006/main">
              <a:ext uri="{FF2B5EF4-FFF2-40B4-BE49-F238E27FC236}">
                <a16:creationId xmlns:a16="http://schemas.microsoft.com/office/drawing/2014/main" id="{8DCC20E0-0700-4175-8B78-0E76B5E8C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1E8D9"/>
                </a:solidFill>
              </a:defRPr>
            </a:pPr>
            <a:r>
              <a:rPr sz="1725" b="0" i="0">
                <a:solidFill>
                  <a:srgbClr val="F1E8D9"/>
                </a:solidFill>
              </a:rPr>
              <a:t>Сбор гостей · ужин · истории · музыка</a:t>
            </a:r>
          </a:p>
        </p:txBody>
      </p:sp>
      <p:sp>
        <p:nvSpPr>
          <p:cNvPr id="6" name="age-50-2">
            <a:extLst xmlns:a="http://schemas.openxmlformats.org/drawingml/2006/main">
              <a:ext uri="{FF2B5EF4-FFF2-40B4-BE49-F238E27FC236}">
                <a16:creationId xmlns:a16="http://schemas.microsoft.com/office/drawing/2014/main" id="{D80CA3E5-0576-44D0-A98B-16781B87E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4A66A"/>
                </a:solidFill>
              </a:defRPr>
            </a:pPr>
            <a:r>
              <a:rPr sz="5700" b="1" i="0">
                <a:solidFill>
                  <a:srgbClr val="C4A66A"/>
                </a:solidFill>
              </a:rPr>
              <a:t>50</a:t>
            </a:r>
          </a:p>
        </p:txBody>
      </p:sp>
      <p:sp>
        <p:nvSpPr>
          <p:cNvPr id="7" name="footer-10">
            <a:extLst xmlns:a="http://schemas.openxmlformats.org/drawingml/2006/main">
              <a:ext uri="{FF2B5EF4-FFF2-40B4-BE49-F238E27FC236}">
                <a16:creationId xmlns:a16="http://schemas.microsoft.com/office/drawing/2014/main" id="{17440028-E130-4DB5-9768-AB94C66D0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50 · ПОЛНЫЙ РЕДАКТИРУЕМЫЙ OCCASION-НАБОР</a:t>
            </a:r>
          </a:p>
        </p:txBody>
      </p:sp>
      <p:sp>
        <p:nvSpPr>
          <p:cNvPr id="8" name="page-10">
            <a:extLst xmlns:a="http://schemas.openxmlformats.org/drawingml/2006/main">
              <a:ext uri="{FF2B5EF4-FFF2-40B4-BE49-F238E27FC236}">
                <a16:creationId xmlns:a16="http://schemas.microsoft.com/office/drawing/2014/main" id="{47BC5883-8E4B-480C-8E38-5BAFD107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10 / 16</a:t>
            </a:r>
          </a:p>
        </p:txBody>
      </p:sp>
    </p:spTree>
    <p:extLst>
      <p:ext uri="{BB962C8B-B14F-4D97-AF65-F5344CB8AC3E}">
        <p14:creationId xmlns:p14="http://schemas.microsoft.com/office/powerpoint/2010/main" val="170513191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282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60e383d2b7442d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50-3">
            <a:extLst xmlns:a="http://schemas.openxmlformats.org/drawingml/2006/main">
              <a:ext uri="{FF2B5EF4-FFF2-40B4-BE49-F238E27FC236}">
                <a16:creationId xmlns:a16="http://schemas.microsoft.com/office/drawing/2014/main" id="{A77E564C-29AE-4CF8-9B04-EC8321EB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2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50-3">
            <a:extLst xmlns:a="http://schemas.openxmlformats.org/drawingml/2006/main">
              <a:ext uri="{FF2B5EF4-FFF2-40B4-BE49-F238E27FC236}">
                <a16:creationId xmlns:a16="http://schemas.microsoft.com/office/drawing/2014/main" id="{668F2757-2F46-4C72-AA58-12ECED34F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4A66A"/>
                </a:solidFill>
              </a:defRPr>
            </a:pPr>
            <a:r>
              <a:rPr sz="1200" b="1" i="0">
                <a:solidFill>
                  <a:srgbClr val="C4A66A"/>
                </a:solidFill>
              </a:rPr>
              <a:t>КАРТОЧКА ДЛЯ ЧАТА</a:t>
            </a:r>
          </a:p>
        </p:txBody>
      </p:sp>
      <p:sp>
        <p:nvSpPr>
          <p:cNvPr id="4" name="title-50-3">
            <a:extLst xmlns:a="http://schemas.openxmlformats.org/drawingml/2006/main">
              <a:ext uri="{FF2B5EF4-FFF2-40B4-BE49-F238E27FC236}">
                <a16:creationId xmlns:a16="http://schemas.microsoft.com/office/drawing/2014/main" id="{377CC6A8-C8D6-451A-8C95-7A1E1F14E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1E8D9"/>
                </a:solidFill>
              </a:defRPr>
            </a:pPr>
            <a:r>
              <a:rPr sz="4050" b="0" i="0">
                <a:solidFill>
                  <a:srgbClr val="F1E8D9"/>
                </a:solidFill>
              </a:rPr>
              <a:t>03 декабря · 18:00</a:t>
            </a:r>
          </a:p>
        </p:txBody>
      </p:sp>
      <p:sp>
        <p:nvSpPr>
          <p:cNvPr id="5" name="body-50-3">
            <a:extLst xmlns:a="http://schemas.openxmlformats.org/drawingml/2006/main">
              <a:ext uri="{FF2B5EF4-FFF2-40B4-BE49-F238E27FC236}">
                <a16:creationId xmlns:a16="http://schemas.microsoft.com/office/drawing/2014/main" id="{7372A586-382C-44EB-A14B-13EE2ACFE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1E8D9"/>
                </a:solidFill>
              </a:defRPr>
            </a:pPr>
            <a:r>
              <a:rPr sz="1725" b="0" i="0">
                <a:solidFill>
                  <a:srgbClr val="F1E8D9"/>
                </a:solidFill>
              </a:rPr>
              <a:t>Дом архитекторов · подробности внутри</a:t>
            </a:r>
          </a:p>
        </p:txBody>
      </p:sp>
      <p:sp>
        <p:nvSpPr>
          <p:cNvPr id="6" name="age-50-3">
            <a:extLst xmlns:a="http://schemas.openxmlformats.org/drawingml/2006/main">
              <a:ext uri="{FF2B5EF4-FFF2-40B4-BE49-F238E27FC236}">
                <a16:creationId xmlns:a16="http://schemas.microsoft.com/office/drawing/2014/main" id="{3E5CC70D-3A09-4C8C-9E6E-EC8CD9236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4A66A"/>
                </a:solidFill>
              </a:defRPr>
            </a:pPr>
            <a:r>
              <a:rPr sz="5700" b="1" i="0">
                <a:solidFill>
                  <a:srgbClr val="C4A66A"/>
                </a:solidFill>
              </a:rPr>
              <a:t>50</a:t>
            </a:r>
          </a:p>
        </p:txBody>
      </p:sp>
      <p:sp>
        <p:nvSpPr>
          <p:cNvPr id="7" name="footer-11">
            <a:extLst xmlns:a="http://schemas.openxmlformats.org/drawingml/2006/main">
              <a:ext uri="{FF2B5EF4-FFF2-40B4-BE49-F238E27FC236}">
                <a16:creationId xmlns:a16="http://schemas.microsoft.com/office/drawing/2014/main" id="{15EC24C1-E540-4CEB-A20D-631D6FDB9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50 · ПОЛНЫЙ РЕДАКТИРУЕМЫЙ OCCASION-НАБОР</a:t>
            </a:r>
          </a:p>
        </p:txBody>
      </p:sp>
      <p:sp>
        <p:nvSpPr>
          <p:cNvPr id="8" name="page-11">
            <a:extLst xmlns:a="http://schemas.openxmlformats.org/drawingml/2006/main">
              <a:ext uri="{FF2B5EF4-FFF2-40B4-BE49-F238E27FC236}">
                <a16:creationId xmlns:a16="http://schemas.microsoft.com/office/drawing/2014/main" id="{F6BE58E1-7221-404C-A306-7429F276A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11 / 16</a:t>
            </a:r>
          </a:p>
        </p:txBody>
      </p:sp>
    </p:spTree>
    <p:extLst>
      <p:ext uri="{BB962C8B-B14F-4D97-AF65-F5344CB8AC3E}">
        <p14:creationId xmlns:p14="http://schemas.microsoft.com/office/powerpoint/2010/main" val="177570956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282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44b43ba45a4f18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50-4">
            <a:extLst xmlns:a="http://schemas.openxmlformats.org/drawingml/2006/main">
              <a:ext uri="{FF2B5EF4-FFF2-40B4-BE49-F238E27FC236}">
                <a16:creationId xmlns:a16="http://schemas.microsoft.com/office/drawing/2014/main" id="{8C8B6F4D-6699-4525-B014-351F38AB9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2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50-4">
            <a:extLst xmlns:a="http://schemas.openxmlformats.org/drawingml/2006/main">
              <a:ext uri="{FF2B5EF4-FFF2-40B4-BE49-F238E27FC236}">
                <a16:creationId xmlns:a16="http://schemas.microsoft.com/office/drawing/2014/main" id="{EDA09FF5-A1FB-4728-B674-DFE334821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4A66A"/>
                </a:solidFill>
              </a:defRPr>
            </a:pPr>
            <a:r>
              <a:rPr sz="1200" b="1" i="0">
                <a:solidFill>
                  <a:srgbClr val="C4A66A"/>
                </a:solidFill>
              </a:rPr>
              <a:t>СПАСИБО</a:t>
            </a:r>
          </a:p>
        </p:txBody>
      </p:sp>
      <p:sp>
        <p:nvSpPr>
          <p:cNvPr id="4" name="title-50-4">
            <a:extLst xmlns:a="http://schemas.openxmlformats.org/drawingml/2006/main">
              <a:ext uri="{FF2B5EF4-FFF2-40B4-BE49-F238E27FC236}">
                <a16:creationId xmlns:a16="http://schemas.microsoft.com/office/drawing/2014/main" id="{F71E5543-96EE-4AC3-9629-993870639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1E8D9"/>
                </a:solidFill>
              </a:defRPr>
            </a:pPr>
            <a:r>
              <a:rPr sz="4050" b="0" i="0">
                <a:solidFill>
                  <a:srgbClr val="F1E8D9"/>
                </a:solidFill>
              </a:rPr>
              <a:t>Этот вечер останется с нами</a:t>
            </a:r>
          </a:p>
        </p:txBody>
      </p:sp>
      <p:sp>
        <p:nvSpPr>
          <p:cNvPr id="5" name="body-50-4">
            <a:extLst xmlns:a="http://schemas.openxmlformats.org/drawingml/2006/main">
              <a:ext uri="{FF2B5EF4-FFF2-40B4-BE49-F238E27FC236}">
                <a16:creationId xmlns:a16="http://schemas.microsoft.com/office/drawing/2014/main" id="{7B3C3FA9-40FF-4472-A478-B062C94B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1E8D9"/>
                </a:solidFill>
              </a:defRPr>
            </a:pPr>
            <a:r>
              <a:rPr sz="1725" b="0" i="0">
                <a:solidFill>
                  <a:srgbClr val="F1E8D9"/>
                </a:solidFill>
              </a:rPr>
              <a:t>Алексей · семья и друзья</a:t>
            </a:r>
          </a:p>
        </p:txBody>
      </p:sp>
      <p:sp>
        <p:nvSpPr>
          <p:cNvPr id="6" name="age-50-4">
            <a:extLst xmlns:a="http://schemas.openxmlformats.org/drawingml/2006/main">
              <a:ext uri="{FF2B5EF4-FFF2-40B4-BE49-F238E27FC236}">
                <a16:creationId xmlns:a16="http://schemas.microsoft.com/office/drawing/2014/main" id="{648C16AE-C580-4F57-AC4A-A2BDFC6A9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4A66A"/>
                </a:solidFill>
              </a:defRPr>
            </a:pPr>
            <a:r>
              <a:rPr sz="5700" b="1" i="0">
                <a:solidFill>
                  <a:srgbClr val="C4A66A"/>
                </a:solidFill>
              </a:rPr>
              <a:t>50</a:t>
            </a:r>
          </a:p>
        </p:txBody>
      </p:sp>
      <p:sp>
        <p:nvSpPr>
          <p:cNvPr id="7" name="footer-12">
            <a:extLst xmlns:a="http://schemas.openxmlformats.org/drawingml/2006/main">
              <a:ext uri="{FF2B5EF4-FFF2-40B4-BE49-F238E27FC236}">
                <a16:creationId xmlns:a16="http://schemas.microsoft.com/office/drawing/2014/main" id="{CBF73B1C-2D2D-4C87-A8CB-602A97A18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50 · ПОЛНЫЙ РЕДАКТИРУЕМЫЙ OCCASION-НАБОР</a:t>
            </a:r>
          </a:p>
        </p:txBody>
      </p:sp>
      <p:sp>
        <p:nvSpPr>
          <p:cNvPr id="8" name="page-12">
            <a:extLst xmlns:a="http://schemas.openxmlformats.org/drawingml/2006/main">
              <a:ext uri="{FF2B5EF4-FFF2-40B4-BE49-F238E27FC236}">
                <a16:creationId xmlns:a16="http://schemas.microsoft.com/office/drawing/2014/main" id="{6F039118-E7F3-4E76-B963-6418EC01F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12 / 16</a:t>
            </a:r>
          </a:p>
        </p:txBody>
      </p:sp>
    </p:spTree>
    <p:extLst>
      <p:ext uri="{BB962C8B-B14F-4D97-AF65-F5344CB8AC3E}">
        <p14:creationId xmlns:p14="http://schemas.microsoft.com/office/powerpoint/2010/main" val="205495780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E7DFC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edbcfdfd4848b1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70-1">
            <a:extLst xmlns:a="http://schemas.openxmlformats.org/drawingml/2006/main">
              <a:ext uri="{FF2B5EF4-FFF2-40B4-BE49-F238E27FC236}">
                <a16:creationId xmlns:a16="http://schemas.microsoft.com/office/drawing/2014/main" id="{1905D4A7-D83D-4A22-A55B-34EFF775A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F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70-1">
            <a:extLst xmlns:a="http://schemas.openxmlformats.org/drawingml/2006/main">
              <a:ext uri="{FF2B5EF4-FFF2-40B4-BE49-F238E27FC236}">
                <a16:creationId xmlns:a16="http://schemas.microsoft.com/office/drawing/2014/main" id="{A9F2E945-5E46-41D9-BDEE-E763BF191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8E6E32"/>
                </a:solidFill>
              </a:defRPr>
            </a:pPr>
            <a:r>
              <a:rPr sz="1200" b="1" i="0">
                <a:solidFill>
                  <a:srgbClr val="8E6E32"/>
                </a:solidFill>
              </a:rPr>
              <a:t>ПРИГЛАШЕНИЕ</a:t>
            </a:r>
          </a:p>
        </p:txBody>
      </p:sp>
      <p:sp>
        <p:nvSpPr>
          <p:cNvPr id="4" name="title-70-1">
            <a:extLst xmlns:a="http://schemas.openxmlformats.org/drawingml/2006/main">
              <a:ext uri="{FF2B5EF4-FFF2-40B4-BE49-F238E27FC236}">
                <a16:creationId xmlns:a16="http://schemas.microsoft.com/office/drawing/2014/main" id="{FCD5B2A5-5C63-485D-872C-28FEF88B1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273D31"/>
                </a:solidFill>
              </a:defRPr>
            </a:pPr>
            <a:r>
              <a:rPr sz="4050" b="0" i="0">
                <a:solidFill>
                  <a:srgbClr val="273D31"/>
                </a:solidFill>
              </a:rPr>
              <a:t>Лидия Павловна собирает своих</a:t>
            </a:r>
          </a:p>
        </p:txBody>
      </p:sp>
      <p:sp>
        <p:nvSpPr>
          <p:cNvPr id="5" name="body-70-1">
            <a:extLst xmlns:a="http://schemas.openxmlformats.org/drawingml/2006/main">
              <a:ext uri="{FF2B5EF4-FFF2-40B4-BE49-F238E27FC236}">
                <a16:creationId xmlns:a16="http://schemas.microsoft.com/office/drawing/2014/main" id="{99AE6B4F-BD3E-411C-BD13-CC7ED224C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273D31"/>
                </a:solidFill>
              </a:defRPr>
            </a:pPr>
            <a:r>
              <a:rPr sz="1725" b="0" i="0">
                <a:solidFill>
                  <a:srgbClr val="273D31"/>
                </a:solidFill>
              </a:rPr>
              <a:t>70 — хороший повод быть рядом</a:t>
            </a:r>
          </a:p>
        </p:txBody>
      </p:sp>
      <p:sp>
        <p:nvSpPr>
          <p:cNvPr id="6" name="age-70-1">
            <a:extLst xmlns:a="http://schemas.openxmlformats.org/drawingml/2006/main">
              <a:ext uri="{FF2B5EF4-FFF2-40B4-BE49-F238E27FC236}">
                <a16:creationId xmlns:a16="http://schemas.microsoft.com/office/drawing/2014/main" id="{F7B2543E-9FA4-4CA7-92F8-D58BEC22A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8E6E32"/>
                </a:solidFill>
              </a:defRPr>
            </a:pPr>
            <a:r>
              <a:rPr sz="5700" b="1" i="0">
                <a:solidFill>
                  <a:srgbClr val="8E6E32"/>
                </a:solidFill>
              </a:rPr>
              <a:t>70</a:t>
            </a:r>
          </a:p>
        </p:txBody>
      </p:sp>
      <p:sp>
        <p:nvSpPr>
          <p:cNvPr id="7" name="footer-13">
            <a:extLst xmlns:a="http://schemas.openxmlformats.org/drawingml/2006/main">
              <a:ext uri="{FF2B5EF4-FFF2-40B4-BE49-F238E27FC236}">
                <a16:creationId xmlns:a16="http://schemas.microsoft.com/office/drawing/2014/main" id="{C430AABD-97C4-4016-A69C-16608CCCF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70 · ПОЛНЫЙ РЕДАКТИРУЕМЫЙ OCCASION-НАБОР</a:t>
            </a:r>
          </a:p>
        </p:txBody>
      </p:sp>
      <p:sp>
        <p:nvSpPr>
          <p:cNvPr id="8" name="page-13">
            <a:extLst xmlns:a="http://schemas.openxmlformats.org/drawingml/2006/main">
              <a:ext uri="{FF2B5EF4-FFF2-40B4-BE49-F238E27FC236}">
                <a16:creationId xmlns:a16="http://schemas.microsoft.com/office/drawing/2014/main" id="{825CFB15-0675-4EC1-9510-70CD4E026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13 / 16</a:t>
            </a:r>
          </a:p>
        </p:txBody>
      </p:sp>
    </p:spTree>
    <p:extLst>
      <p:ext uri="{BB962C8B-B14F-4D97-AF65-F5344CB8AC3E}">
        <p14:creationId xmlns:p14="http://schemas.microsoft.com/office/powerpoint/2010/main" val="161672445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7DFC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5472cb6bb944b7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70-2">
            <a:extLst xmlns:a="http://schemas.openxmlformats.org/drawingml/2006/main">
              <a:ext uri="{FF2B5EF4-FFF2-40B4-BE49-F238E27FC236}">
                <a16:creationId xmlns:a16="http://schemas.microsoft.com/office/drawing/2014/main" id="{B252D22B-7CFC-4F97-B03D-2F02325E4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F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70-2">
            <a:extLst xmlns:a="http://schemas.openxmlformats.org/drawingml/2006/main">
              <a:ext uri="{FF2B5EF4-FFF2-40B4-BE49-F238E27FC236}">
                <a16:creationId xmlns:a16="http://schemas.microsoft.com/office/drawing/2014/main" id="{24DC2874-4F97-4639-B68E-686404C92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8E6E32"/>
                </a:solidFill>
              </a:defRPr>
            </a:pPr>
            <a:r>
              <a:rPr sz="1200" b="1" i="0">
                <a:solidFill>
                  <a:srgbClr val="8E6E32"/>
                </a:solidFill>
              </a:rPr>
              <a:t>ПРОГРАММА</a:t>
            </a:r>
          </a:p>
        </p:txBody>
      </p:sp>
      <p:sp>
        <p:nvSpPr>
          <p:cNvPr id="4" name="title-70-2">
            <a:extLst xmlns:a="http://schemas.openxmlformats.org/drawingml/2006/main">
              <a:ext uri="{FF2B5EF4-FFF2-40B4-BE49-F238E27FC236}">
                <a16:creationId xmlns:a16="http://schemas.microsoft.com/office/drawing/2014/main" id="{9A1E5B50-EA50-4AEF-93DA-C501E65B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273D31"/>
                </a:solidFill>
              </a:defRPr>
            </a:pPr>
            <a:r>
              <a:rPr sz="4050" b="0" i="0">
                <a:solidFill>
                  <a:srgbClr val="273D31"/>
                </a:solidFill>
              </a:rPr>
              <a:t>Не по минутам, а по настроению</a:t>
            </a:r>
          </a:p>
        </p:txBody>
      </p:sp>
      <p:sp>
        <p:nvSpPr>
          <p:cNvPr id="5" name="body-70-2">
            <a:extLst xmlns:a="http://schemas.openxmlformats.org/drawingml/2006/main">
              <a:ext uri="{FF2B5EF4-FFF2-40B4-BE49-F238E27FC236}">
                <a16:creationId xmlns:a16="http://schemas.microsoft.com/office/drawing/2014/main" id="{14C10D0D-7A54-4910-9DFC-976CDB642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273D31"/>
                </a:solidFill>
              </a:defRPr>
            </a:pPr>
            <a:r>
              <a:rPr sz="1725" b="0" i="0">
                <a:solidFill>
                  <a:srgbClr val="273D31"/>
                </a:solidFill>
              </a:rPr>
              <a:t>Сбор гостей · ужин · истории · музыка</a:t>
            </a:r>
          </a:p>
        </p:txBody>
      </p:sp>
      <p:sp>
        <p:nvSpPr>
          <p:cNvPr id="6" name="age-70-2">
            <a:extLst xmlns:a="http://schemas.openxmlformats.org/drawingml/2006/main">
              <a:ext uri="{FF2B5EF4-FFF2-40B4-BE49-F238E27FC236}">
                <a16:creationId xmlns:a16="http://schemas.microsoft.com/office/drawing/2014/main" id="{5BBD8D8F-7473-42B1-8EC2-C51CB4D29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8E6E32"/>
                </a:solidFill>
              </a:defRPr>
            </a:pPr>
            <a:r>
              <a:rPr sz="5700" b="1" i="0">
                <a:solidFill>
                  <a:srgbClr val="8E6E32"/>
                </a:solidFill>
              </a:rPr>
              <a:t>70</a:t>
            </a:r>
          </a:p>
        </p:txBody>
      </p:sp>
      <p:sp>
        <p:nvSpPr>
          <p:cNvPr id="7" name="footer-14">
            <a:extLst xmlns:a="http://schemas.openxmlformats.org/drawingml/2006/main">
              <a:ext uri="{FF2B5EF4-FFF2-40B4-BE49-F238E27FC236}">
                <a16:creationId xmlns:a16="http://schemas.microsoft.com/office/drawing/2014/main" id="{5E200876-05DB-40BA-97EF-44D84FBE0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70 · ПОЛНЫЙ РЕДАКТИРУЕМЫЙ OCCASION-НАБОР</a:t>
            </a:r>
          </a:p>
        </p:txBody>
      </p:sp>
      <p:sp>
        <p:nvSpPr>
          <p:cNvPr id="8" name="page-14">
            <a:extLst xmlns:a="http://schemas.openxmlformats.org/drawingml/2006/main">
              <a:ext uri="{FF2B5EF4-FFF2-40B4-BE49-F238E27FC236}">
                <a16:creationId xmlns:a16="http://schemas.microsoft.com/office/drawing/2014/main" id="{91F9F94B-C809-48D6-931B-2653D71CB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14 / 16</a:t>
            </a:r>
          </a:p>
        </p:txBody>
      </p:sp>
    </p:spTree>
    <p:extLst>
      <p:ext uri="{BB962C8B-B14F-4D97-AF65-F5344CB8AC3E}">
        <p14:creationId xmlns:p14="http://schemas.microsoft.com/office/powerpoint/2010/main" val="79132247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E7DFC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b2b26187e240cb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70-3">
            <a:extLst xmlns:a="http://schemas.openxmlformats.org/drawingml/2006/main">
              <a:ext uri="{FF2B5EF4-FFF2-40B4-BE49-F238E27FC236}">
                <a16:creationId xmlns:a16="http://schemas.microsoft.com/office/drawing/2014/main" id="{46512E5D-9879-417C-9098-8AA58B270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F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70-3">
            <a:extLst xmlns:a="http://schemas.openxmlformats.org/drawingml/2006/main">
              <a:ext uri="{FF2B5EF4-FFF2-40B4-BE49-F238E27FC236}">
                <a16:creationId xmlns:a16="http://schemas.microsoft.com/office/drawing/2014/main" id="{79FACEED-221C-4477-A67C-45D02E31F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8E6E32"/>
                </a:solidFill>
              </a:defRPr>
            </a:pPr>
            <a:r>
              <a:rPr sz="1200" b="1" i="0">
                <a:solidFill>
                  <a:srgbClr val="8E6E32"/>
                </a:solidFill>
              </a:rPr>
              <a:t>КАРТОЧКА ДЛЯ ЧАТА</a:t>
            </a:r>
          </a:p>
        </p:txBody>
      </p:sp>
      <p:sp>
        <p:nvSpPr>
          <p:cNvPr id="4" name="title-70-3">
            <a:extLst xmlns:a="http://schemas.openxmlformats.org/drawingml/2006/main">
              <a:ext uri="{FF2B5EF4-FFF2-40B4-BE49-F238E27FC236}">
                <a16:creationId xmlns:a16="http://schemas.microsoft.com/office/drawing/2014/main" id="{1F7B0319-1E39-4661-A1B9-C44654F6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273D31"/>
                </a:solidFill>
              </a:defRPr>
            </a:pPr>
            <a:r>
              <a:rPr sz="4050" b="0" i="0">
                <a:solidFill>
                  <a:srgbClr val="273D31"/>
                </a:solidFill>
              </a:rPr>
              <a:t>21 мая · 15:00</a:t>
            </a:r>
          </a:p>
        </p:txBody>
      </p:sp>
      <p:sp>
        <p:nvSpPr>
          <p:cNvPr id="5" name="body-70-3">
            <a:extLst xmlns:a="http://schemas.openxmlformats.org/drawingml/2006/main">
              <a:ext uri="{FF2B5EF4-FFF2-40B4-BE49-F238E27FC236}">
                <a16:creationId xmlns:a16="http://schemas.microsoft.com/office/drawing/2014/main" id="{DB0DC813-57B8-4546-9959-C401EE75C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273D31"/>
                </a:solidFill>
              </a:defRPr>
            </a:pPr>
            <a:r>
              <a:rPr sz="1725" b="0" i="0">
                <a:solidFill>
                  <a:srgbClr val="273D31"/>
                </a:solidFill>
              </a:rPr>
              <a:t>Сад у старой оранжереи · подробности внутри</a:t>
            </a:r>
          </a:p>
        </p:txBody>
      </p:sp>
      <p:sp>
        <p:nvSpPr>
          <p:cNvPr id="6" name="age-70-3">
            <a:extLst xmlns:a="http://schemas.openxmlformats.org/drawingml/2006/main">
              <a:ext uri="{FF2B5EF4-FFF2-40B4-BE49-F238E27FC236}">
                <a16:creationId xmlns:a16="http://schemas.microsoft.com/office/drawing/2014/main" id="{11B26587-550F-4375-A648-A7DCF9E5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8E6E32"/>
                </a:solidFill>
              </a:defRPr>
            </a:pPr>
            <a:r>
              <a:rPr sz="5700" b="1" i="0">
                <a:solidFill>
                  <a:srgbClr val="8E6E32"/>
                </a:solidFill>
              </a:rPr>
              <a:t>70</a:t>
            </a:r>
          </a:p>
        </p:txBody>
      </p:sp>
      <p:sp>
        <p:nvSpPr>
          <p:cNvPr id="7" name="footer-15">
            <a:extLst xmlns:a="http://schemas.openxmlformats.org/drawingml/2006/main">
              <a:ext uri="{FF2B5EF4-FFF2-40B4-BE49-F238E27FC236}">
                <a16:creationId xmlns:a16="http://schemas.microsoft.com/office/drawing/2014/main" id="{EA2D65FE-AF09-45F6-84A9-D5689F3E5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70 · ПОЛНЫЙ РЕДАКТИРУЕМЫЙ OCCASION-НАБОР</a:t>
            </a:r>
          </a:p>
        </p:txBody>
      </p:sp>
      <p:sp>
        <p:nvSpPr>
          <p:cNvPr id="8" name="page-15">
            <a:extLst xmlns:a="http://schemas.openxmlformats.org/drawingml/2006/main">
              <a:ext uri="{FF2B5EF4-FFF2-40B4-BE49-F238E27FC236}">
                <a16:creationId xmlns:a16="http://schemas.microsoft.com/office/drawing/2014/main" id="{80A02B36-BC11-4A01-8FB0-5AB220331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15 / 16</a:t>
            </a:r>
          </a:p>
        </p:txBody>
      </p:sp>
    </p:spTree>
    <p:extLst>
      <p:ext uri="{BB962C8B-B14F-4D97-AF65-F5344CB8AC3E}">
        <p14:creationId xmlns:p14="http://schemas.microsoft.com/office/powerpoint/2010/main" val="195625458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7DFC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2d62c304524a6c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70-4">
            <a:extLst xmlns:a="http://schemas.openxmlformats.org/drawingml/2006/main">
              <a:ext uri="{FF2B5EF4-FFF2-40B4-BE49-F238E27FC236}">
                <a16:creationId xmlns:a16="http://schemas.microsoft.com/office/drawing/2014/main" id="{25EBF8CF-D4BB-4D83-AD3D-D715161CC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F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70-4">
            <a:extLst xmlns:a="http://schemas.openxmlformats.org/drawingml/2006/main">
              <a:ext uri="{FF2B5EF4-FFF2-40B4-BE49-F238E27FC236}">
                <a16:creationId xmlns:a16="http://schemas.microsoft.com/office/drawing/2014/main" id="{15DCB682-C6E7-4D1D-99C2-0EA02B292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8E6E32"/>
                </a:solidFill>
              </a:defRPr>
            </a:pPr>
            <a:r>
              <a:rPr sz="1200" b="1" i="0">
                <a:solidFill>
                  <a:srgbClr val="8E6E32"/>
                </a:solidFill>
              </a:rPr>
              <a:t>СПАСИБО</a:t>
            </a:r>
          </a:p>
        </p:txBody>
      </p:sp>
      <p:sp>
        <p:nvSpPr>
          <p:cNvPr id="4" name="title-70-4">
            <a:extLst xmlns:a="http://schemas.openxmlformats.org/drawingml/2006/main">
              <a:ext uri="{FF2B5EF4-FFF2-40B4-BE49-F238E27FC236}">
                <a16:creationId xmlns:a16="http://schemas.microsoft.com/office/drawing/2014/main" id="{11271547-B965-4E70-9EC8-236D947BB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273D31"/>
                </a:solidFill>
              </a:defRPr>
            </a:pPr>
            <a:r>
              <a:rPr sz="4050" b="0" i="0">
                <a:solidFill>
                  <a:srgbClr val="273D31"/>
                </a:solidFill>
              </a:rPr>
              <a:t>Этот вечер останется с нами</a:t>
            </a:r>
          </a:p>
        </p:txBody>
      </p:sp>
      <p:sp>
        <p:nvSpPr>
          <p:cNvPr id="5" name="body-70-4">
            <a:extLst xmlns:a="http://schemas.openxmlformats.org/drawingml/2006/main">
              <a:ext uri="{FF2B5EF4-FFF2-40B4-BE49-F238E27FC236}">
                <a16:creationId xmlns:a16="http://schemas.microsoft.com/office/drawing/2014/main" id="{3B48058B-C1BE-4587-926D-CDB3DA193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273D31"/>
                </a:solidFill>
              </a:defRPr>
            </a:pPr>
            <a:r>
              <a:rPr sz="1725" b="0" i="0">
                <a:solidFill>
                  <a:srgbClr val="273D31"/>
                </a:solidFill>
              </a:rPr>
              <a:t>Лидия Павловна · семья и друзья</a:t>
            </a:r>
          </a:p>
        </p:txBody>
      </p:sp>
      <p:sp>
        <p:nvSpPr>
          <p:cNvPr id="6" name="age-70-4">
            <a:extLst xmlns:a="http://schemas.openxmlformats.org/drawingml/2006/main">
              <a:ext uri="{FF2B5EF4-FFF2-40B4-BE49-F238E27FC236}">
                <a16:creationId xmlns:a16="http://schemas.microsoft.com/office/drawing/2014/main" id="{6E9DC7AA-B6D9-47FE-818F-0C10FE72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8E6E32"/>
                </a:solidFill>
              </a:defRPr>
            </a:pPr>
            <a:r>
              <a:rPr sz="5700" b="1" i="0">
                <a:solidFill>
                  <a:srgbClr val="8E6E32"/>
                </a:solidFill>
              </a:rPr>
              <a:t>70</a:t>
            </a:r>
          </a:p>
        </p:txBody>
      </p:sp>
      <p:sp>
        <p:nvSpPr>
          <p:cNvPr id="7" name="footer-16">
            <a:extLst xmlns:a="http://schemas.openxmlformats.org/drawingml/2006/main">
              <a:ext uri="{FF2B5EF4-FFF2-40B4-BE49-F238E27FC236}">
                <a16:creationId xmlns:a16="http://schemas.microsoft.com/office/drawing/2014/main" id="{3A85000A-A939-4E42-98EB-B8AAF76E5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70 · ПОЛНЫЙ РЕДАКТИРУЕМЫЙ OCCASION-НАБОР</a:t>
            </a:r>
          </a:p>
        </p:txBody>
      </p:sp>
      <p:sp>
        <p:nvSpPr>
          <p:cNvPr id="8" name="page-16">
            <a:extLst xmlns:a="http://schemas.openxmlformats.org/drawingml/2006/main">
              <a:ext uri="{FF2B5EF4-FFF2-40B4-BE49-F238E27FC236}">
                <a16:creationId xmlns:a16="http://schemas.microsoft.com/office/drawing/2014/main" id="{407B240B-B905-497B-A026-5586FC186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273D31"/>
                </a:solidFill>
              </a:defRPr>
            </a:pPr>
            <a:r>
              <a:rPr sz="1050" b="1" i="0">
                <a:solidFill>
                  <a:srgbClr val="273D31"/>
                </a:solidFill>
              </a:rPr>
              <a:t>16 / 16</a:t>
            </a:r>
          </a:p>
        </p:txBody>
      </p:sp>
    </p:spTree>
    <p:extLst>
      <p:ext uri="{BB962C8B-B14F-4D97-AF65-F5344CB8AC3E}">
        <p14:creationId xmlns:p14="http://schemas.microsoft.com/office/powerpoint/2010/main" val="10826719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C0E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c134faefbb4747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18-2">
            <a:extLst xmlns:a="http://schemas.openxmlformats.org/drawingml/2006/main">
              <a:ext uri="{FF2B5EF4-FFF2-40B4-BE49-F238E27FC236}">
                <a16:creationId xmlns:a16="http://schemas.microsoft.com/office/drawing/2014/main" id="{2F9639E1-8011-478F-9476-0C7D4253B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0E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18-2">
            <a:extLst xmlns:a="http://schemas.openxmlformats.org/drawingml/2006/main">
              <a:ext uri="{FF2B5EF4-FFF2-40B4-BE49-F238E27FC236}">
                <a16:creationId xmlns:a16="http://schemas.microsoft.com/office/drawing/2014/main" id="{6C083D6F-57B3-41EA-895F-3D1D4E8A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6D6BC"/>
                </a:solidFill>
              </a:defRPr>
            </a:pPr>
            <a:r>
              <a:rPr sz="1200" b="1" i="0">
                <a:solidFill>
                  <a:srgbClr val="E6D6BC"/>
                </a:solidFill>
              </a:rPr>
              <a:t>ПРОГРАММА</a:t>
            </a:r>
          </a:p>
        </p:txBody>
      </p:sp>
      <p:sp>
        <p:nvSpPr>
          <p:cNvPr id="4" name="title-18-2">
            <a:extLst xmlns:a="http://schemas.openxmlformats.org/drawingml/2006/main">
              <a:ext uri="{FF2B5EF4-FFF2-40B4-BE49-F238E27FC236}">
                <a16:creationId xmlns:a16="http://schemas.microsoft.com/office/drawing/2014/main" id="{A1E52B1C-C164-434C-866B-8CE8F2BE9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5F0E7"/>
                </a:solidFill>
              </a:defRPr>
            </a:pPr>
            <a:r>
              <a:rPr sz="4050" b="0" i="0">
                <a:solidFill>
                  <a:srgbClr val="F5F0E7"/>
                </a:solidFill>
              </a:rPr>
              <a:t>Не по минутам, а по настроению</a:t>
            </a:r>
          </a:p>
        </p:txBody>
      </p:sp>
      <p:sp>
        <p:nvSpPr>
          <p:cNvPr id="5" name="body-18-2">
            <a:extLst xmlns:a="http://schemas.openxmlformats.org/drawingml/2006/main">
              <a:ext uri="{FF2B5EF4-FFF2-40B4-BE49-F238E27FC236}">
                <a16:creationId xmlns:a16="http://schemas.microsoft.com/office/drawing/2014/main" id="{16F39835-D793-4025-8707-4DDA17AC6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5F0E7"/>
                </a:solidFill>
              </a:defRPr>
            </a:pPr>
            <a:r>
              <a:rPr sz="1725" b="0" i="0">
                <a:solidFill>
                  <a:srgbClr val="F5F0E7"/>
                </a:solidFill>
              </a:rPr>
              <a:t>Сбор гостей · ужин · истории · музыка</a:t>
            </a:r>
          </a:p>
        </p:txBody>
      </p:sp>
      <p:sp>
        <p:nvSpPr>
          <p:cNvPr id="6" name="age-18-2">
            <a:extLst xmlns:a="http://schemas.openxmlformats.org/drawingml/2006/main">
              <a:ext uri="{FF2B5EF4-FFF2-40B4-BE49-F238E27FC236}">
                <a16:creationId xmlns:a16="http://schemas.microsoft.com/office/drawing/2014/main" id="{B478E911-C795-4E3C-A0B7-9A569C832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E6D6BC"/>
                </a:solidFill>
              </a:defRPr>
            </a:pPr>
            <a:r>
              <a:rPr sz="5700" b="1" i="0">
                <a:solidFill>
                  <a:srgbClr val="E6D6BC"/>
                </a:solidFill>
              </a:rPr>
              <a:t>18</a:t>
            </a:r>
          </a:p>
        </p:txBody>
      </p:sp>
      <p:sp>
        <p:nvSpPr>
          <p:cNvPr id="7" name="footer-2">
            <a:extLst xmlns:a="http://schemas.openxmlformats.org/drawingml/2006/main">
              <a:ext uri="{FF2B5EF4-FFF2-40B4-BE49-F238E27FC236}">
                <a16:creationId xmlns:a16="http://schemas.microsoft.com/office/drawing/2014/main" id="{91537A55-8E91-4E71-897E-B58357B46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18 · ПОЛНЫЙ РЕДАКТИРУЕМЫЙ OCCASION-НАБОР</a:t>
            </a:r>
          </a:p>
        </p:txBody>
      </p:sp>
      <p:sp>
        <p:nvSpPr>
          <p:cNvPr id="8" name="page-2">
            <a:extLst xmlns:a="http://schemas.openxmlformats.org/drawingml/2006/main">
              <a:ext uri="{FF2B5EF4-FFF2-40B4-BE49-F238E27FC236}">
                <a16:creationId xmlns:a16="http://schemas.microsoft.com/office/drawing/2014/main" id="{E0314BAC-BF47-4783-8F54-40CB8AABC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02 / 16</a:t>
            </a:r>
          </a:p>
        </p:txBody>
      </p:sp>
    </p:spTree>
    <p:extLst>
      <p:ext uri="{BB962C8B-B14F-4D97-AF65-F5344CB8AC3E}">
        <p14:creationId xmlns:p14="http://schemas.microsoft.com/office/powerpoint/2010/main" val="19425094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C0E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b2aca1aa444fe9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18-3">
            <a:extLst xmlns:a="http://schemas.openxmlformats.org/drawingml/2006/main">
              <a:ext uri="{FF2B5EF4-FFF2-40B4-BE49-F238E27FC236}">
                <a16:creationId xmlns:a16="http://schemas.microsoft.com/office/drawing/2014/main" id="{3F716403-7D91-4773-8C78-A960312CE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0E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18-3">
            <a:extLst xmlns:a="http://schemas.openxmlformats.org/drawingml/2006/main">
              <a:ext uri="{FF2B5EF4-FFF2-40B4-BE49-F238E27FC236}">
                <a16:creationId xmlns:a16="http://schemas.microsoft.com/office/drawing/2014/main" id="{7A2C29D6-6A35-45E8-AE75-AF69734B3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6D6BC"/>
                </a:solidFill>
              </a:defRPr>
            </a:pPr>
            <a:r>
              <a:rPr sz="1200" b="1" i="0">
                <a:solidFill>
                  <a:srgbClr val="E6D6BC"/>
                </a:solidFill>
              </a:rPr>
              <a:t>КАРТОЧКА ДЛЯ ЧАТА</a:t>
            </a:r>
          </a:p>
        </p:txBody>
      </p:sp>
      <p:sp>
        <p:nvSpPr>
          <p:cNvPr id="4" name="title-18-3">
            <a:extLst xmlns:a="http://schemas.openxmlformats.org/drawingml/2006/main">
              <a:ext uri="{FF2B5EF4-FFF2-40B4-BE49-F238E27FC236}">
                <a16:creationId xmlns:a16="http://schemas.microsoft.com/office/drawing/2014/main" id="{9B9EEC0D-23BC-4EB6-94A0-75F7577AD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5F0E7"/>
                </a:solidFill>
              </a:defRPr>
            </a:pPr>
            <a:r>
              <a:rPr sz="4050" b="0" i="0">
                <a:solidFill>
                  <a:srgbClr val="F5F0E7"/>
                </a:solidFill>
              </a:rPr>
              <a:t>09 октября · 21:00</a:t>
            </a:r>
          </a:p>
        </p:txBody>
      </p:sp>
      <p:sp>
        <p:nvSpPr>
          <p:cNvPr id="5" name="body-18-3">
            <a:extLst xmlns:a="http://schemas.openxmlformats.org/drawingml/2006/main">
              <a:ext uri="{FF2B5EF4-FFF2-40B4-BE49-F238E27FC236}">
                <a16:creationId xmlns:a16="http://schemas.microsoft.com/office/drawing/2014/main" id="{3B1DA0CC-8E77-48F3-B086-1627C0E03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5F0E7"/>
                </a:solidFill>
              </a:defRPr>
            </a:pPr>
            <a:r>
              <a:rPr sz="1725" b="0" i="0">
                <a:solidFill>
                  <a:srgbClr val="F5F0E7"/>
                </a:solidFill>
              </a:rPr>
              <a:t>Лофт на Литейном · подробности внутри</a:t>
            </a:r>
          </a:p>
        </p:txBody>
      </p:sp>
      <p:sp>
        <p:nvSpPr>
          <p:cNvPr id="6" name="age-18-3">
            <a:extLst xmlns:a="http://schemas.openxmlformats.org/drawingml/2006/main">
              <a:ext uri="{FF2B5EF4-FFF2-40B4-BE49-F238E27FC236}">
                <a16:creationId xmlns:a16="http://schemas.microsoft.com/office/drawing/2014/main" id="{69686D3A-F59C-429C-994F-17CC228A3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E6D6BC"/>
                </a:solidFill>
              </a:defRPr>
            </a:pPr>
            <a:r>
              <a:rPr sz="5700" b="1" i="0">
                <a:solidFill>
                  <a:srgbClr val="E6D6BC"/>
                </a:solidFill>
              </a:rPr>
              <a:t>18</a:t>
            </a:r>
          </a:p>
        </p:txBody>
      </p:sp>
      <p:sp>
        <p:nvSpPr>
          <p:cNvPr id="7" name="footer-3">
            <a:extLst xmlns:a="http://schemas.openxmlformats.org/drawingml/2006/main">
              <a:ext uri="{FF2B5EF4-FFF2-40B4-BE49-F238E27FC236}">
                <a16:creationId xmlns:a16="http://schemas.microsoft.com/office/drawing/2014/main" id="{406C8857-9E3B-4D53-81CA-2A3EA757A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18 · ПОЛНЫЙ РЕДАКТИРУЕМЫЙ OCCASION-НАБОР</a:t>
            </a:r>
          </a:p>
        </p:txBody>
      </p:sp>
      <p:sp>
        <p:nvSpPr>
          <p:cNvPr id="8" name="page-3">
            <a:extLst xmlns:a="http://schemas.openxmlformats.org/drawingml/2006/main">
              <a:ext uri="{FF2B5EF4-FFF2-40B4-BE49-F238E27FC236}">
                <a16:creationId xmlns:a16="http://schemas.microsoft.com/office/drawing/2014/main" id="{CB99E43C-9FB0-4C4F-AA42-8ED87BE8B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03 / 16</a:t>
            </a:r>
          </a:p>
        </p:txBody>
      </p:sp>
    </p:spTree>
    <p:extLst>
      <p:ext uri="{BB962C8B-B14F-4D97-AF65-F5344CB8AC3E}">
        <p14:creationId xmlns:p14="http://schemas.microsoft.com/office/powerpoint/2010/main" val="15621679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C0E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e2602334894abd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18-4">
            <a:extLst xmlns:a="http://schemas.openxmlformats.org/drawingml/2006/main">
              <a:ext uri="{FF2B5EF4-FFF2-40B4-BE49-F238E27FC236}">
                <a16:creationId xmlns:a16="http://schemas.microsoft.com/office/drawing/2014/main" id="{0C95AD4F-B276-48FB-B6AD-F8D4D493B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0E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18-4">
            <a:extLst xmlns:a="http://schemas.openxmlformats.org/drawingml/2006/main">
              <a:ext uri="{FF2B5EF4-FFF2-40B4-BE49-F238E27FC236}">
                <a16:creationId xmlns:a16="http://schemas.microsoft.com/office/drawing/2014/main" id="{F2AF3B2E-E7DC-4021-B28E-A01983C25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6D6BC"/>
                </a:solidFill>
              </a:defRPr>
            </a:pPr>
            <a:r>
              <a:rPr sz="1200" b="1" i="0">
                <a:solidFill>
                  <a:srgbClr val="E6D6BC"/>
                </a:solidFill>
              </a:rPr>
              <a:t>СПАСИБО</a:t>
            </a:r>
          </a:p>
        </p:txBody>
      </p:sp>
      <p:sp>
        <p:nvSpPr>
          <p:cNvPr id="4" name="title-18-4">
            <a:extLst xmlns:a="http://schemas.openxmlformats.org/drawingml/2006/main">
              <a:ext uri="{FF2B5EF4-FFF2-40B4-BE49-F238E27FC236}">
                <a16:creationId xmlns:a16="http://schemas.microsoft.com/office/drawing/2014/main" id="{48151A01-C999-4BD5-B2DB-A0C91A375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5F0E7"/>
                </a:solidFill>
              </a:defRPr>
            </a:pPr>
            <a:r>
              <a:rPr sz="4050" b="0" i="0">
                <a:solidFill>
                  <a:srgbClr val="F5F0E7"/>
                </a:solidFill>
              </a:rPr>
              <a:t>Этот вечер останется с нами</a:t>
            </a:r>
          </a:p>
        </p:txBody>
      </p:sp>
      <p:sp>
        <p:nvSpPr>
          <p:cNvPr id="5" name="body-18-4">
            <a:extLst xmlns:a="http://schemas.openxmlformats.org/drawingml/2006/main">
              <a:ext uri="{FF2B5EF4-FFF2-40B4-BE49-F238E27FC236}">
                <a16:creationId xmlns:a16="http://schemas.microsoft.com/office/drawing/2014/main" id="{C58E5F9A-ED69-4BF2-A13D-359B506F1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5F0E7"/>
                </a:solidFill>
              </a:defRPr>
            </a:pPr>
            <a:r>
              <a:rPr sz="1725" b="0" i="0">
                <a:solidFill>
                  <a:srgbClr val="F5F0E7"/>
                </a:solidFill>
              </a:rPr>
              <a:t>Вера · семья и друзья</a:t>
            </a:r>
          </a:p>
        </p:txBody>
      </p:sp>
      <p:sp>
        <p:nvSpPr>
          <p:cNvPr id="6" name="age-18-4">
            <a:extLst xmlns:a="http://schemas.openxmlformats.org/drawingml/2006/main">
              <a:ext uri="{FF2B5EF4-FFF2-40B4-BE49-F238E27FC236}">
                <a16:creationId xmlns:a16="http://schemas.microsoft.com/office/drawing/2014/main" id="{3967B083-4CA8-4977-9C98-9EF82C512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E6D6BC"/>
                </a:solidFill>
              </a:defRPr>
            </a:pPr>
            <a:r>
              <a:rPr sz="5700" b="1" i="0">
                <a:solidFill>
                  <a:srgbClr val="E6D6BC"/>
                </a:solidFill>
              </a:rPr>
              <a:t>18</a:t>
            </a:r>
          </a:p>
        </p:txBody>
      </p:sp>
      <p:sp>
        <p:nvSpPr>
          <p:cNvPr id="7" name="footer-4">
            <a:extLst xmlns:a="http://schemas.openxmlformats.org/drawingml/2006/main">
              <a:ext uri="{FF2B5EF4-FFF2-40B4-BE49-F238E27FC236}">
                <a16:creationId xmlns:a16="http://schemas.microsoft.com/office/drawing/2014/main" id="{663432FA-741C-4DD5-B00E-EA1B2A661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18 · ПОЛНЫЙ РЕДАКТИРУЕМЫЙ OCCASION-НАБОР</a:t>
            </a:r>
          </a:p>
        </p:txBody>
      </p:sp>
      <p:sp>
        <p:nvSpPr>
          <p:cNvPr id="8" name="page-4">
            <a:extLst xmlns:a="http://schemas.openxmlformats.org/drawingml/2006/main">
              <a:ext uri="{FF2B5EF4-FFF2-40B4-BE49-F238E27FC236}">
                <a16:creationId xmlns:a16="http://schemas.microsoft.com/office/drawing/2014/main" id="{370EC6E7-F54B-4145-A369-0C0830F77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5F0E7"/>
                </a:solidFill>
              </a:defRPr>
            </a:pPr>
            <a:r>
              <a:rPr sz="1050" b="1" i="0">
                <a:solidFill>
                  <a:srgbClr val="F5F0E7"/>
                </a:solidFill>
              </a:rPr>
              <a:t>04 / 16</a:t>
            </a:r>
          </a:p>
        </p:txBody>
      </p:sp>
    </p:spTree>
    <p:extLst>
      <p:ext uri="{BB962C8B-B14F-4D97-AF65-F5344CB8AC3E}">
        <p14:creationId xmlns:p14="http://schemas.microsoft.com/office/powerpoint/2010/main" val="16233699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723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9d977a452b403f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30-1">
            <a:extLst xmlns:a="http://schemas.openxmlformats.org/drawingml/2006/main">
              <a:ext uri="{FF2B5EF4-FFF2-40B4-BE49-F238E27FC236}">
                <a16:creationId xmlns:a16="http://schemas.microsoft.com/office/drawing/2014/main" id="{F75CD5D7-7766-4A5C-BA87-FD7A59160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3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30-1">
            <a:extLst xmlns:a="http://schemas.openxmlformats.org/drawingml/2006/main">
              <a:ext uri="{FF2B5EF4-FFF2-40B4-BE49-F238E27FC236}">
                <a16:creationId xmlns:a16="http://schemas.microsoft.com/office/drawing/2014/main" id="{2990B9A9-9145-406C-BF0A-EB22D977E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7A167"/>
                </a:solidFill>
              </a:defRPr>
            </a:pPr>
            <a:r>
              <a:rPr sz="1200" b="1" i="0">
                <a:solidFill>
                  <a:srgbClr val="C7A167"/>
                </a:solidFill>
              </a:rPr>
              <a:t>ПРИГЛАШЕНИЕ</a:t>
            </a:r>
          </a:p>
        </p:txBody>
      </p:sp>
      <p:sp>
        <p:nvSpPr>
          <p:cNvPr id="4" name="title-30-1">
            <a:extLst xmlns:a="http://schemas.openxmlformats.org/drawingml/2006/main">
              <a:ext uri="{FF2B5EF4-FFF2-40B4-BE49-F238E27FC236}">
                <a16:creationId xmlns:a16="http://schemas.microsoft.com/office/drawing/2014/main" id="{2D3041E6-604F-4328-9828-461E80956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0E8D8"/>
                </a:solidFill>
              </a:defRPr>
            </a:pPr>
            <a:r>
              <a:rPr sz="4050" b="0" i="0">
                <a:solidFill>
                  <a:srgbClr val="F0E8D8"/>
                </a:solidFill>
              </a:rPr>
              <a:t>Роман собирает своих</a:t>
            </a:r>
          </a:p>
        </p:txBody>
      </p:sp>
      <p:sp>
        <p:nvSpPr>
          <p:cNvPr id="5" name="body-30-1">
            <a:extLst xmlns:a="http://schemas.openxmlformats.org/drawingml/2006/main">
              <a:ext uri="{FF2B5EF4-FFF2-40B4-BE49-F238E27FC236}">
                <a16:creationId xmlns:a16="http://schemas.microsoft.com/office/drawing/2014/main" id="{1C39E0CB-0DB1-459B-926E-006CF0BB4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0E8D8"/>
                </a:solidFill>
              </a:defRPr>
            </a:pPr>
            <a:r>
              <a:rPr sz="1725" b="0" i="0">
                <a:solidFill>
                  <a:srgbClr val="F0E8D8"/>
                </a:solidFill>
              </a:rPr>
              <a:t>30 — хороший повод быть рядом</a:t>
            </a:r>
          </a:p>
        </p:txBody>
      </p:sp>
      <p:sp>
        <p:nvSpPr>
          <p:cNvPr id="6" name="age-30-1">
            <a:extLst xmlns:a="http://schemas.openxmlformats.org/drawingml/2006/main">
              <a:ext uri="{FF2B5EF4-FFF2-40B4-BE49-F238E27FC236}">
                <a16:creationId xmlns:a16="http://schemas.microsoft.com/office/drawing/2014/main" id="{A6CAFF57-86C7-4B83-83A6-3C1DAF44D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7A167"/>
                </a:solidFill>
              </a:defRPr>
            </a:pPr>
            <a:r>
              <a:rPr sz="5700" b="1" i="0">
                <a:solidFill>
                  <a:srgbClr val="C7A167"/>
                </a:solidFill>
              </a:rPr>
              <a:t>30</a:t>
            </a:r>
          </a:p>
        </p:txBody>
      </p:sp>
      <p:sp>
        <p:nvSpPr>
          <p:cNvPr id="7" name="footer-5">
            <a:extLst xmlns:a="http://schemas.openxmlformats.org/drawingml/2006/main">
              <a:ext uri="{FF2B5EF4-FFF2-40B4-BE49-F238E27FC236}">
                <a16:creationId xmlns:a16="http://schemas.microsoft.com/office/drawing/2014/main" id="{B8B50FA0-7515-47B6-A972-8E7AF0E23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30 · ПОЛНЫЙ РЕДАКТИРУЕМЫЙ OCCASION-НАБОР</a:t>
            </a:r>
          </a:p>
        </p:txBody>
      </p:sp>
      <p:sp>
        <p:nvSpPr>
          <p:cNvPr id="8" name="page-5">
            <a:extLst xmlns:a="http://schemas.openxmlformats.org/drawingml/2006/main">
              <a:ext uri="{FF2B5EF4-FFF2-40B4-BE49-F238E27FC236}">
                <a16:creationId xmlns:a16="http://schemas.microsoft.com/office/drawing/2014/main" id="{FAE87DC8-68A8-4375-8946-CB45580B6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05 / 16</a:t>
            </a:r>
          </a:p>
        </p:txBody>
      </p:sp>
    </p:spTree>
    <p:extLst>
      <p:ext uri="{BB962C8B-B14F-4D97-AF65-F5344CB8AC3E}">
        <p14:creationId xmlns:p14="http://schemas.microsoft.com/office/powerpoint/2010/main" val="6693781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723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10f5ea94e14277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30-2">
            <a:extLst xmlns:a="http://schemas.openxmlformats.org/drawingml/2006/main">
              <a:ext uri="{FF2B5EF4-FFF2-40B4-BE49-F238E27FC236}">
                <a16:creationId xmlns:a16="http://schemas.microsoft.com/office/drawing/2014/main" id="{D73217AD-BD2B-4822-9D2E-75D48E743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3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30-2">
            <a:extLst xmlns:a="http://schemas.openxmlformats.org/drawingml/2006/main">
              <a:ext uri="{FF2B5EF4-FFF2-40B4-BE49-F238E27FC236}">
                <a16:creationId xmlns:a16="http://schemas.microsoft.com/office/drawing/2014/main" id="{2DB5209B-E1D5-45CC-BAF3-6E38ABBD8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7A167"/>
                </a:solidFill>
              </a:defRPr>
            </a:pPr>
            <a:r>
              <a:rPr sz="1200" b="1" i="0">
                <a:solidFill>
                  <a:srgbClr val="C7A167"/>
                </a:solidFill>
              </a:rPr>
              <a:t>ПРОГРАММА</a:t>
            </a:r>
          </a:p>
        </p:txBody>
      </p:sp>
      <p:sp>
        <p:nvSpPr>
          <p:cNvPr id="4" name="title-30-2">
            <a:extLst xmlns:a="http://schemas.openxmlformats.org/drawingml/2006/main">
              <a:ext uri="{FF2B5EF4-FFF2-40B4-BE49-F238E27FC236}">
                <a16:creationId xmlns:a16="http://schemas.microsoft.com/office/drawing/2014/main" id="{3A1D5958-329F-4DDD-A175-43CA1CC36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0E8D8"/>
                </a:solidFill>
              </a:defRPr>
            </a:pPr>
            <a:r>
              <a:rPr sz="4050" b="0" i="0">
                <a:solidFill>
                  <a:srgbClr val="F0E8D8"/>
                </a:solidFill>
              </a:rPr>
              <a:t>Не по минутам, а по настроению</a:t>
            </a:r>
          </a:p>
        </p:txBody>
      </p:sp>
      <p:sp>
        <p:nvSpPr>
          <p:cNvPr id="5" name="body-30-2">
            <a:extLst xmlns:a="http://schemas.openxmlformats.org/drawingml/2006/main">
              <a:ext uri="{FF2B5EF4-FFF2-40B4-BE49-F238E27FC236}">
                <a16:creationId xmlns:a16="http://schemas.microsoft.com/office/drawing/2014/main" id="{449303E9-DAB5-4F4B-8711-D63EC14E0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0E8D8"/>
                </a:solidFill>
              </a:defRPr>
            </a:pPr>
            <a:r>
              <a:rPr sz="1725" b="0" i="0">
                <a:solidFill>
                  <a:srgbClr val="F0E8D8"/>
                </a:solidFill>
              </a:rPr>
              <a:t>Сбор гостей · ужин · истории · музыка</a:t>
            </a:r>
          </a:p>
        </p:txBody>
      </p:sp>
      <p:sp>
        <p:nvSpPr>
          <p:cNvPr id="6" name="age-30-2">
            <a:extLst xmlns:a="http://schemas.openxmlformats.org/drawingml/2006/main">
              <a:ext uri="{FF2B5EF4-FFF2-40B4-BE49-F238E27FC236}">
                <a16:creationId xmlns:a16="http://schemas.microsoft.com/office/drawing/2014/main" id="{26FFA540-A572-457B-B3C4-D0DA19E7E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7A167"/>
                </a:solidFill>
              </a:defRPr>
            </a:pPr>
            <a:r>
              <a:rPr sz="5700" b="1" i="0">
                <a:solidFill>
                  <a:srgbClr val="C7A167"/>
                </a:solidFill>
              </a:rPr>
              <a:t>30</a:t>
            </a:r>
          </a:p>
        </p:txBody>
      </p:sp>
      <p:sp>
        <p:nvSpPr>
          <p:cNvPr id="7" name="footer-6">
            <a:extLst xmlns:a="http://schemas.openxmlformats.org/drawingml/2006/main">
              <a:ext uri="{FF2B5EF4-FFF2-40B4-BE49-F238E27FC236}">
                <a16:creationId xmlns:a16="http://schemas.microsoft.com/office/drawing/2014/main" id="{5B80958D-4B72-4678-A65D-DDE979183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30 · ПОЛНЫЙ РЕДАКТИРУЕМЫЙ OCCASION-НАБОР</a:t>
            </a:r>
          </a:p>
        </p:txBody>
      </p:sp>
      <p:sp>
        <p:nvSpPr>
          <p:cNvPr id="8" name="page-6">
            <a:extLst xmlns:a="http://schemas.openxmlformats.org/drawingml/2006/main">
              <a:ext uri="{FF2B5EF4-FFF2-40B4-BE49-F238E27FC236}">
                <a16:creationId xmlns:a16="http://schemas.microsoft.com/office/drawing/2014/main" id="{DA3D2CE8-5BBC-430E-9400-D035ECF63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06 / 16</a:t>
            </a:r>
          </a:p>
        </p:txBody>
      </p:sp>
    </p:spTree>
    <p:extLst>
      <p:ext uri="{BB962C8B-B14F-4D97-AF65-F5344CB8AC3E}">
        <p14:creationId xmlns:p14="http://schemas.microsoft.com/office/powerpoint/2010/main" val="11231913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723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2bcfc93ef4dab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30-3">
            <a:extLst xmlns:a="http://schemas.openxmlformats.org/drawingml/2006/main">
              <a:ext uri="{FF2B5EF4-FFF2-40B4-BE49-F238E27FC236}">
                <a16:creationId xmlns:a16="http://schemas.microsoft.com/office/drawing/2014/main" id="{5B095F32-E9EA-46E4-9760-F1E31B47F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3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30-3">
            <a:extLst xmlns:a="http://schemas.openxmlformats.org/drawingml/2006/main">
              <a:ext uri="{FF2B5EF4-FFF2-40B4-BE49-F238E27FC236}">
                <a16:creationId xmlns:a16="http://schemas.microsoft.com/office/drawing/2014/main" id="{2F6EA665-02F0-4C86-A7D3-E95ECE9EA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7A167"/>
                </a:solidFill>
              </a:defRPr>
            </a:pPr>
            <a:r>
              <a:rPr sz="1200" b="1" i="0">
                <a:solidFill>
                  <a:srgbClr val="C7A167"/>
                </a:solidFill>
              </a:rPr>
              <a:t>КАРТОЧКА ДЛЯ ЧАТА</a:t>
            </a:r>
          </a:p>
        </p:txBody>
      </p:sp>
      <p:sp>
        <p:nvSpPr>
          <p:cNvPr id="4" name="title-30-3">
            <a:extLst xmlns:a="http://schemas.openxmlformats.org/drawingml/2006/main">
              <a:ext uri="{FF2B5EF4-FFF2-40B4-BE49-F238E27FC236}">
                <a16:creationId xmlns:a16="http://schemas.microsoft.com/office/drawing/2014/main" id="{FFD0F9A2-A14A-4152-B2F5-2DC8D13A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0E8D8"/>
                </a:solidFill>
              </a:defRPr>
            </a:pPr>
            <a:r>
              <a:rPr sz="4050" b="0" i="0">
                <a:solidFill>
                  <a:srgbClr val="F0E8D8"/>
                </a:solidFill>
              </a:rPr>
              <a:t>15 ноября · 19:30</a:t>
            </a:r>
          </a:p>
        </p:txBody>
      </p:sp>
      <p:sp>
        <p:nvSpPr>
          <p:cNvPr id="5" name="body-30-3">
            <a:extLst xmlns:a="http://schemas.openxmlformats.org/drawingml/2006/main">
              <a:ext uri="{FF2B5EF4-FFF2-40B4-BE49-F238E27FC236}">
                <a16:creationId xmlns:a16="http://schemas.microsoft.com/office/drawing/2014/main" id="{752BBF8C-9CE7-4977-BACA-D174EB066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0E8D8"/>
                </a:solidFill>
              </a:defRPr>
            </a:pPr>
            <a:r>
              <a:rPr sz="1725" b="0" i="0">
                <a:solidFill>
                  <a:srgbClr val="F0E8D8"/>
                </a:solidFill>
              </a:rPr>
              <a:t>Ужин в Северном дворе · подробности внутри</a:t>
            </a:r>
          </a:p>
        </p:txBody>
      </p:sp>
      <p:sp>
        <p:nvSpPr>
          <p:cNvPr id="6" name="age-30-3">
            <a:extLst xmlns:a="http://schemas.openxmlformats.org/drawingml/2006/main">
              <a:ext uri="{FF2B5EF4-FFF2-40B4-BE49-F238E27FC236}">
                <a16:creationId xmlns:a16="http://schemas.microsoft.com/office/drawing/2014/main" id="{CC029DAE-8137-40AC-B206-760A51B4B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7A167"/>
                </a:solidFill>
              </a:defRPr>
            </a:pPr>
            <a:r>
              <a:rPr sz="5700" b="1" i="0">
                <a:solidFill>
                  <a:srgbClr val="C7A167"/>
                </a:solidFill>
              </a:rPr>
              <a:t>30</a:t>
            </a:r>
          </a:p>
        </p:txBody>
      </p:sp>
      <p:sp>
        <p:nvSpPr>
          <p:cNvPr id="7" name="footer-7">
            <a:extLst xmlns:a="http://schemas.openxmlformats.org/drawingml/2006/main">
              <a:ext uri="{FF2B5EF4-FFF2-40B4-BE49-F238E27FC236}">
                <a16:creationId xmlns:a16="http://schemas.microsoft.com/office/drawing/2014/main" id="{D746CB3F-E6C5-4CB3-B2CB-39E98009C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30 · ПОЛНЫЙ РЕДАКТИРУЕМЫЙ OCCASION-НАБОР</a:t>
            </a:r>
          </a:p>
        </p:txBody>
      </p:sp>
      <p:sp>
        <p:nvSpPr>
          <p:cNvPr id="8" name="page-7">
            <a:extLst xmlns:a="http://schemas.openxmlformats.org/drawingml/2006/main">
              <a:ext uri="{FF2B5EF4-FFF2-40B4-BE49-F238E27FC236}">
                <a16:creationId xmlns:a16="http://schemas.microsoft.com/office/drawing/2014/main" id="{63348810-1B10-472F-BCEF-BF1F60C78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07 / 16</a:t>
            </a:r>
          </a:p>
        </p:txBody>
      </p:sp>
    </p:spTree>
    <p:extLst>
      <p:ext uri="{BB962C8B-B14F-4D97-AF65-F5344CB8AC3E}">
        <p14:creationId xmlns:p14="http://schemas.microsoft.com/office/powerpoint/2010/main" val="73899816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723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868752cb28485a"/>
          <a:srcRect xmlns:a="http://schemas.openxmlformats.org/drawingml/2006/main" l="31852" t="0" r="318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619750" y="0"/>
            <a:ext cx="466725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nel-30-4">
            <a:extLst xmlns:a="http://schemas.openxmlformats.org/drawingml/2006/main">
              <a:ext uri="{FF2B5EF4-FFF2-40B4-BE49-F238E27FC236}">
                <a16:creationId xmlns:a16="http://schemas.microsoft.com/office/drawing/2014/main" id="{B0BE0CDB-69C8-47C0-985F-4116BF65A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3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30-4">
            <a:extLst xmlns:a="http://schemas.openxmlformats.org/drawingml/2006/main">
              <a:ext uri="{FF2B5EF4-FFF2-40B4-BE49-F238E27FC236}">
                <a16:creationId xmlns:a16="http://schemas.microsoft.com/office/drawing/2014/main" id="{E8467511-5C5D-4C47-B18B-843D6713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7A167"/>
                </a:solidFill>
              </a:defRPr>
            </a:pPr>
            <a:r>
              <a:rPr sz="1200" b="1" i="0">
                <a:solidFill>
                  <a:srgbClr val="C7A167"/>
                </a:solidFill>
              </a:rPr>
              <a:t>СПАСИБО</a:t>
            </a:r>
          </a:p>
        </p:txBody>
      </p:sp>
      <p:sp>
        <p:nvSpPr>
          <p:cNvPr id="4" name="title-30-4">
            <a:extLst xmlns:a="http://schemas.openxmlformats.org/drawingml/2006/main">
              <a:ext uri="{FF2B5EF4-FFF2-40B4-BE49-F238E27FC236}">
                <a16:creationId xmlns:a16="http://schemas.microsoft.com/office/drawing/2014/main" id="{97BBDFAA-0912-4ADE-AAAE-729399330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0E8D8"/>
                </a:solidFill>
              </a:defRPr>
            </a:pPr>
            <a:r>
              <a:rPr sz="4050" b="0" i="0">
                <a:solidFill>
                  <a:srgbClr val="F0E8D8"/>
                </a:solidFill>
              </a:rPr>
              <a:t>Этот вечер останется с нами</a:t>
            </a:r>
          </a:p>
        </p:txBody>
      </p:sp>
      <p:sp>
        <p:nvSpPr>
          <p:cNvPr id="5" name="body-30-4">
            <a:extLst xmlns:a="http://schemas.openxmlformats.org/drawingml/2006/main">
              <a:ext uri="{FF2B5EF4-FFF2-40B4-BE49-F238E27FC236}">
                <a16:creationId xmlns:a16="http://schemas.microsoft.com/office/drawing/2014/main" id="{3E5113E8-FD00-488B-B0FB-4B60E0BB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4286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0E8D8"/>
                </a:solidFill>
              </a:defRPr>
            </a:pPr>
            <a:r>
              <a:rPr sz="1725" b="0" i="0">
                <a:solidFill>
                  <a:srgbClr val="F0E8D8"/>
                </a:solidFill>
              </a:rPr>
              <a:t>Роман · семья и друзья</a:t>
            </a:r>
          </a:p>
        </p:txBody>
      </p:sp>
      <p:sp>
        <p:nvSpPr>
          <p:cNvPr id="6" name="age-30-4">
            <a:extLst xmlns:a="http://schemas.openxmlformats.org/drawingml/2006/main">
              <a:ext uri="{FF2B5EF4-FFF2-40B4-BE49-F238E27FC236}">
                <a16:creationId xmlns:a16="http://schemas.microsoft.com/office/drawing/2014/main" id="{04A37217-DFC7-4481-BF3A-D34ADA8ED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620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7A167"/>
                </a:solidFill>
              </a:defRPr>
            </a:pPr>
            <a:r>
              <a:rPr sz="5700" b="1" i="0">
                <a:solidFill>
                  <a:srgbClr val="C7A167"/>
                </a:solidFill>
              </a:rPr>
              <a:t>30</a:t>
            </a:r>
          </a:p>
        </p:txBody>
      </p:sp>
      <p:sp>
        <p:nvSpPr>
          <p:cNvPr id="7" name="footer-8">
            <a:extLst xmlns:a="http://schemas.openxmlformats.org/drawingml/2006/main">
              <a:ext uri="{FF2B5EF4-FFF2-40B4-BE49-F238E27FC236}">
                <a16:creationId xmlns:a16="http://schemas.microsoft.com/office/drawing/2014/main" id="{DC1EC217-2EBA-4C6E-A76F-B4BECF029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30 · ПОЛНЫЙ РЕДАКТИРУЕМЫЙ OCCASION-НАБОР</a:t>
            </a:r>
          </a:p>
        </p:txBody>
      </p:sp>
      <p:sp>
        <p:nvSpPr>
          <p:cNvPr id="8" name="page-8">
            <a:extLst xmlns:a="http://schemas.openxmlformats.org/drawingml/2006/main">
              <a:ext uri="{FF2B5EF4-FFF2-40B4-BE49-F238E27FC236}">
                <a16:creationId xmlns:a16="http://schemas.microsoft.com/office/drawing/2014/main" id="{0C6D1AA1-5789-4AC9-BD22-A546FC447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0E8D8"/>
                </a:solidFill>
              </a:defRPr>
            </a:pPr>
            <a:r>
              <a:rPr sz="1050" b="1" i="0">
                <a:solidFill>
                  <a:srgbClr val="F0E8D8"/>
                </a:solidFill>
              </a:rPr>
              <a:t>08 / 16</a:t>
            </a:r>
          </a:p>
        </p:txBody>
      </p:sp>
    </p:spTree>
    <p:extLst>
      <p:ext uri="{BB962C8B-B14F-4D97-AF65-F5344CB8AC3E}">
        <p14:creationId xmlns:p14="http://schemas.microsoft.com/office/powerpoint/2010/main" val="27746943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282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11aee4a3624a3b"/>
          <a:srcRect xmlns:a="http://schemas.openxmlformats.org/drawingml/2006/main" l="0" t="14815" r="0" b="14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7239000"/>
          </a:xfrm>
          <a:prstGeom xmlns:a="http://schemas.openxmlformats.org/drawingml/2006/main" prst="rect">
            <a:avLst/>
          </a:prstGeom>
        </p:spPr>
      </p:pic>
      <p:sp>
        <p:nvSpPr>
          <p:cNvPr id="2" name="panel-50-1">
            <a:extLst xmlns:a="http://schemas.openxmlformats.org/drawingml/2006/main">
              <a:ext uri="{FF2B5EF4-FFF2-40B4-BE49-F238E27FC236}">
                <a16:creationId xmlns:a16="http://schemas.microsoft.com/office/drawing/2014/main" id="{EBCA41D7-950E-4CBA-824D-D573215FD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0287000" cy="5857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2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50-1">
            <a:extLst xmlns:a="http://schemas.openxmlformats.org/drawingml/2006/main">
              <a:ext uri="{FF2B5EF4-FFF2-40B4-BE49-F238E27FC236}">
                <a16:creationId xmlns:a16="http://schemas.microsoft.com/office/drawing/2014/main" id="{E11E5A66-788F-475B-9B2B-F637504E8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5247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4A66A"/>
                </a:solidFill>
              </a:defRPr>
            </a:pPr>
            <a:r>
              <a:rPr sz="1200" b="1" i="0">
                <a:solidFill>
                  <a:srgbClr val="C4A66A"/>
                </a:solidFill>
              </a:rPr>
              <a:t>ПРИГЛАШЕНИЕ</a:t>
            </a:r>
          </a:p>
        </p:txBody>
      </p:sp>
      <p:sp>
        <p:nvSpPr>
          <p:cNvPr id="4" name="title-50-1">
            <a:extLst xmlns:a="http://schemas.openxmlformats.org/drawingml/2006/main">
              <a:ext uri="{FF2B5EF4-FFF2-40B4-BE49-F238E27FC236}">
                <a16:creationId xmlns:a16="http://schemas.microsoft.com/office/drawing/2014/main" id="{037FC81A-AE04-47D4-8725-9046E360F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439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F1E8D9"/>
                </a:solidFill>
              </a:defRPr>
            </a:pPr>
            <a:r>
              <a:rPr sz="4050" b="0" i="0">
                <a:solidFill>
                  <a:srgbClr val="F1E8D9"/>
                </a:solidFill>
              </a:rPr>
              <a:t>Алексей собирает своих</a:t>
            </a:r>
          </a:p>
        </p:txBody>
      </p:sp>
      <p:sp>
        <p:nvSpPr>
          <p:cNvPr id="5" name="body-50-1">
            <a:extLst xmlns:a="http://schemas.openxmlformats.org/drawingml/2006/main">
              <a:ext uri="{FF2B5EF4-FFF2-40B4-BE49-F238E27FC236}">
                <a16:creationId xmlns:a16="http://schemas.microsoft.com/office/drawing/2014/main" id="{0D193C35-39DB-48DD-B3C1-AA23E9408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38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1E8D9"/>
                </a:solidFill>
              </a:defRPr>
            </a:pPr>
            <a:r>
              <a:rPr sz="1725" b="0" i="0">
                <a:solidFill>
                  <a:srgbClr val="F1E8D9"/>
                </a:solidFill>
              </a:rPr>
              <a:t>50 — хороший повод быть рядом</a:t>
            </a:r>
          </a:p>
        </p:txBody>
      </p:sp>
      <p:sp>
        <p:nvSpPr>
          <p:cNvPr id="6" name="age-50-1">
            <a:extLst xmlns:a="http://schemas.openxmlformats.org/drawingml/2006/main">
              <a:ext uri="{FF2B5EF4-FFF2-40B4-BE49-F238E27FC236}">
                <a16:creationId xmlns:a16="http://schemas.microsoft.com/office/drawing/2014/main" id="{2D3C02D3-4312-4EC9-B85D-3024D7F6A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1442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C4A66A"/>
                </a:solidFill>
              </a:defRPr>
            </a:pPr>
            <a:r>
              <a:rPr sz="5700" b="1" i="0">
                <a:solidFill>
                  <a:srgbClr val="C4A66A"/>
                </a:solidFill>
              </a:rPr>
              <a:t>50</a:t>
            </a:r>
          </a:p>
        </p:txBody>
      </p:sp>
      <p:sp>
        <p:nvSpPr>
          <p:cNvPr id="7" name="footer-9">
            <a:extLst xmlns:a="http://schemas.openxmlformats.org/drawingml/2006/main">
              <a:ext uri="{FF2B5EF4-FFF2-40B4-BE49-F238E27FC236}">
                <a16:creationId xmlns:a16="http://schemas.microsoft.com/office/drawing/2014/main" id="{1BE5E117-CBBA-4FFD-8E81-667669C30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50 · ПОЛНЫЙ РЕДАКТИРУЕМЫЙ OCCASION-НАБОР</a:t>
            </a:r>
          </a:p>
        </p:txBody>
      </p:sp>
      <p:sp>
        <p:nvSpPr>
          <p:cNvPr id="8" name="page-9">
            <a:extLst xmlns:a="http://schemas.openxmlformats.org/drawingml/2006/main">
              <a:ext uri="{FF2B5EF4-FFF2-40B4-BE49-F238E27FC236}">
                <a16:creationId xmlns:a16="http://schemas.microsoft.com/office/drawing/2014/main" id="{0309BF45-7C6C-4895-B4CC-729A9540C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F1E8D9"/>
                </a:solidFill>
              </a:defRPr>
            </a:pPr>
            <a:r>
              <a:rPr sz="1050" b="1" i="0">
                <a:solidFill>
                  <a:srgbClr val="F1E8D9"/>
                </a:solidFill>
              </a:rPr>
              <a:t>09 / 16</a:t>
            </a:r>
          </a:p>
        </p:txBody>
      </p:sp>
    </p:spTree>
    <p:extLst>
      <p:ext uri="{BB962C8B-B14F-4D97-AF65-F5344CB8AC3E}">
        <p14:creationId xmlns:p14="http://schemas.microsoft.com/office/powerpoint/2010/main" val="84936988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2026-08-17T10:13:14.1370000Z</dcterms:created>
  <dcterms:modified xsi:type="dcterms:W3CDTF">2026-08-17T10:13:14.1370000Z</dcterms:modified>
</coreProperties>
</file>