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e18bda5d52e4593" /><Relationship Type="http://schemas.openxmlformats.org/officeDocument/2006/relationships/extended-properties" Target="/docProps/app.xml" Id="R4abbf30b300a41c2" /><Relationship Type="http://schemas.openxmlformats.org/officeDocument/2006/relationships/officeDocument" Target="/ppt/presentation.xml" Id="Rffd2746477ba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055a0f27347f1"/>
  </p:sldMasterIdLst>
  <p:notesMasterIdLst>
    <p:notesMasterId xmlns:r="http://schemas.openxmlformats.org/officeDocument/2006/relationships" r:id="R85b83bdf4bfe40a7"/>
  </p:notesMasterIdLst>
  <p:sldIdLst>
    <p:sldId xmlns:r="http://schemas.openxmlformats.org/officeDocument/2006/relationships" id="256" r:id="R8ca72375f3b943a4"/>
    <p:sldId xmlns:r="http://schemas.openxmlformats.org/officeDocument/2006/relationships" id="257" r:id="R5573688aa12f4869"/>
    <p:sldId xmlns:r="http://schemas.openxmlformats.org/officeDocument/2006/relationships" id="258" r:id="R40b39bc78179452d"/>
    <p:sldId xmlns:r="http://schemas.openxmlformats.org/officeDocument/2006/relationships" id="259" r:id="R187e757aeb10460f"/>
    <p:sldId xmlns:r="http://schemas.openxmlformats.org/officeDocument/2006/relationships" id="260" r:id="R9f39c7b4e0bf482f"/>
    <p:sldId xmlns:r="http://schemas.openxmlformats.org/officeDocument/2006/relationships" id="261" r:id="R4cd91ad10a3146e7"/>
  </p:sldIdLst>
  <p:sldSz cx="10287000" cy="128587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edd9596bb3e4333" /><Relationship Type="http://schemas.openxmlformats.org/officeDocument/2006/relationships/slideMaster" Target="/ppt/slideMasters/slideMaster1.xml" Id="Re0a055a0f27347f1" /><Relationship Type="http://schemas.openxmlformats.org/officeDocument/2006/relationships/notesMaster" Target="/ppt/notesMasters/notesMaster1.xml" Id="R85b83bdf4bfe40a7" /><Relationship Type="http://schemas.openxmlformats.org/officeDocument/2006/relationships/presProps" Target="/ppt/presProps.xml" Id="Rf1bc05b7ad7749e7" /><Relationship Type="http://schemas.openxmlformats.org/officeDocument/2006/relationships/tableStyles" Target="/ppt/tableStyles.xml" Id="R57889c052a514bae" /><Relationship Type="http://schemas.openxmlformats.org/officeDocument/2006/relationships/slide" Target="/ppt/slides/slide1.xml" Id="R8ca72375f3b943a4" /><Relationship Type="http://schemas.openxmlformats.org/officeDocument/2006/relationships/slide" Target="/ppt/slides/slide2.xml" Id="R5573688aa12f4869" /><Relationship Type="http://schemas.openxmlformats.org/officeDocument/2006/relationships/slide" Target="/ppt/slides/slide3.xml" Id="R40b39bc78179452d" /><Relationship Type="http://schemas.openxmlformats.org/officeDocument/2006/relationships/slide" Target="/ppt/slides/slide4.xml" Id="R187e757aeb10460f" /><Relationship Type="http://schemas.openxmlformats.org/officeDocument/2006/relationships/slide" Target="/ppt/slides/slide5.xml" Id="R9f39c7b4e0bf482f" /><Relationship Type="http://schemas.openxmlformats.org/officeDocument/2006/relationships/slide" Target="/ppt/slides/slide6.xml" Id="R4cd91ad10a3146e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57ad17883074d4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2c376e515a4cf0" /><Relationship Type="http://schemas.openxmlformats.org/officeDocument/2006/relationships/notesMaster" Target="/ppt/notesMasters/notesMaster1.xml" Id="R0bd1c8dcda1a460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b1e8369fca4695" /><Relationship Type="http://schemas.openxmlformats.org/officeDocument/2006/relationships/notesMaster" Target="/ppt/notesMasters/notesMaster1.xml" Id="R10530d0448794c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4ed6543cdc04ad6" /><Relationship Type="http://schemas.openxmlformats.org/officeDocument/2006/relationships/notesMaster" Target="/ppt/notesMasters/notesMaster1.xml" Id="R0bd628f298eb4d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fc42a8ac9994a07" /><Relationship Type="http://schemas.openxmlformats.org/officeDocument/2006/relationships/notesMaster" Target="/ppt/notesMasters/notesMaster1.xml" Id="R5f49b99eb79b418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e12e6b5b5294c66" /><Relationship Type="http://schemas.openxmlformats.org/officeDocument/2006/relationships/notesMaster" Target="/ppt/notesMasters/notesMaster1.xml" Id="R081a266209284b1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a60398f39524f4e" /><Relationship Type="http://schemas.openxmlformats.org/officeDocument/2006/relationships/notesMaster" Target="/ppt/notesMasters/notesMaster1.xml" Id="Rd8d3d9a9628c4a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92393b1474ee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6940db43f5b4471" /><Relationship Type="http://schemas.openxmlformats.org/officeDocument/2006/relationships/slideLayout" Target="/ppt/slideLayouts/slideLayout1.xml" Id="R357a53d9f4ba42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a53d9f4ba42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2cf912b94aff" /><Relationship Type="http://schemas.openxmlformats.org/officeDocument/2006/relationships/image" Target="/ppt/media/image.bin" Id="R396c9f4251cf4012" /><Relationship Type="http://schemas.openxmlformats.org/officeDocument/2006/relationships/notesSlide" Target="/ppt/notesSlides/notesSlide1.xml" Id="Rab70b882343a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1dccaf334102" /><Relationship Type="http://schemas.openxmlformats.org/officeDocument/2006/relationships/image" Target="/ppt/media/image2.bin" Id="R3f97ca57ec744546" /><Relationship Type="http://schemas.openxmlformats.org/officeDocument/2006/relationships/notesSlide" Target="/ppt/notesSlides/notesSlide2.xml" Id="R2213904cd7e9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868c11814612" /><Relationship Type="http://schemas.openxmlformats.org/officeDocument/2006/relationships/image" Target="/ppt/media/image3.bin" Id="R6aaf4927eb8b4e44" /><Relationship Type="http://schemas.openxmlformats.org/officeDocument/2006/relationships/notesSlide" Target="/ppt/notesSlides/notesSlide3.xml" Id="R4d530d2fc3fd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e6bd91854310" /><Relationship Type="http://schemas.openxmlformats.org/officeDocument/2006/relationships/image" Target="/ppt/media/image4.bin" Id="R89a50a3ec2bb4c10" /><Relationship Type="http://schemas.openxmlformats.org/officeDocument/2006/relationships/notesSlide" Target="/ppt/notesSlides/notesSlide4.xml" Id="R72e115187936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0d558c7a4eb2" /><Relationship Type="http://schemas.openxmlformats.org/officeDocument/2006/relationships/image" Target="/ppt/media/image5.bin" Id="Rbc2217ebef5a4848" /><Relationship Type="http://schemas.openxmlformats.org/officeDocument/2006/relationships/notesSlide" Target="/ppt/notesSlides/notesSlide5.xml" Id="R7f570eb58bbb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63e2137c46ad" /><Relationship Type="http://schemas.openxmlformats.org/officeDocument/2006/relationships/image" Target="/ppt/media/image6.bin" Id="Rfd2ec83bd80141c2" /><Relationship Type="http://schemas.openxmlformats.org/officeDocument/2006/relationships/notesSlide" Target="/ppt/notesSlides/notesSlide6.xml" Id="Re6dc5904829144e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32E5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6c9f4251cf4012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comet-lab">
            <a:extLst xmlns:a="http://schemas.openxmlformats.org/drawingml/2006/main">
              <a:ext uri="{FF2B5EF4-FFF2-40B4-BE49-F238E27FC236}">
                <a16:creationId xmlns:a16="http://schemas.microsoft.com/office/drawing/2014/main" id="{2E920511-59B1-4E39-9516-4F991611A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2E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comet-lab">
            <a:extLst xmlns:a="http://schemas.openxmlformats.org/drawingml/2006/main">
              <a:ext uri="{FF2B5EF4-FFF2-40B4-BE49-F238E27FC236}">
                <a16:creationId xmlns:a16="http://schemas.microsoft.com/office/drawing/2014/main" id="{E0D7926B-F111-4478-8A06-E97C01625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BC36B"/>
                </a:solidFill>
              </a:defRPr>
            </a:pPr>
            <a:r>
              <a:rPr sz="1200" b="1" i="0">
                <a:solidFill>
                  <a:srgbClr val="EBC36B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comet-lab">
            <a:extLst xmlns:a="http://schemas.openxmlformats.org/drawingml/2006/main">
              <a:ext uri="{FF2B5EF4-FFF2-40B4-BE49-F238E27FC236}">
                <a16:creationId xmlns:a16="http://schemas.microsoft.com/office/drawing/2014/main" id="{0B4F9C2F-3EB1-4D8D-9D7C-D1E35B1D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Лаборатория комет</a:t>
            </a:r>
          </a:p>
        </p:txBody>
      </p:sp>
      <p:sp>
        <p:nvSpPr>
          <p:cNvPr id="5" name="child-comet-lab">
            <a:extLst xmlns:a="http://schemas.openxmlformats.org/drawingml/2006/main">
              <a:ext uri="{FF2B5EF4-FFF2-40B4-BE49-F238E27FC236}">
                <a16:creationId xmlns:a16="http://schemas.microsoft.com/office/drawing/2014/main" id="{80F7DCBD-53A3-40F3-A561-D176FAA61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EBC36B"/>
                </a:solidFill>
              </a:defRPr>
            </a:pPr>
            <a:r>
              <a:rPr sz="2025" b="1" i="0">
                <a:solidFill>
                  <a:srgbClr val="EBC36B"/>
                </a:solidFill>
              </a:rPr>
              <a:t>Миша, 8</a:t>
            </a:r>
          </a:p>
        </p:txBody>
      </p:sp>
      <p:sp>
        <p:nvSpPr>
          <p:cNvPr id="6" name="date-comet-lab">
            <a:extLst xmlns:a="http://schemas.openxmlformats.org/drawingml/2006/main">
              <a:ext uri="{FF2B5EF4-FFF2-40B4-BE49-F238E27FC236}">
                <a16:creationId xmlns:a16="http://schemas.microsoft.com/office/drawing/2014/main" id="{5E9D6875-5D4B-4EA1-ADFA-1F546C31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comet-lab">
            <a:extLst xmlns:a="http://schemas.openxmlformats.org/drawingml/2006/main">
              <a:ext uri="{FF2B5EF4-FFF2-40B4-BE49-F238E27FC236}">
                <a16:creationId xmlns:a16="http://schemas.microsoft.com/office/drawing/2014/main" id="{8E391E34-F67B-4645-A6E0-0B75D30C2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Собираем экспедицию во дворце науки</a:t>
            </a:r>
          </a:p>
        </p:txBody>
      </p:sp>
      <p:sp>
        <p:nvSpPr>
          <p:cNvPr id="8" name="footer-1">
            <a:extLst xmlns:a="http://schemas.openxmlformats.org/drawingml/2006/main">
              <a:ext uri="{FF2B5EF4-FFF2-40B4-BE49-F238E27FC236}">
                <a16:creationId xmlns:a16="http://schemas.microsoft.com/office/drawing/2014/main" id="{88FC0F5A-6C20-4ECD-BBA9-4C2DF1C7D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1">
            <a:extLst xmlns:a="http://schemas.openxmlformats.org/drawingml/2006/main">
              <a:ext uri="{FF2B5EF4-FFF2-40B4-BE49-F238E27FC236}">
                <a16:creationId xmlns:a16="http://schemas.microsoft.com/office/drawing/2014/main" id="{0C6CAA50-3253-455A-9E85-AF17EED6E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01 / 06</a:t>
            </a:r>
          </a:p>
        </p:txBody>
      </p:sp>
    </p:spTree>
    <p:extLst>
      <p:ext uri="{BB962C8B-B14F-4D97-AF65-F5344CB8AC3E}">
        <p14:creationId xmlns:p14="http://schemas.microsoft.com/office/powerpoint/2010/main" val="16660205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213B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97ca57ec744546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forest-trackers">
            <a:extLst xmlns:a="http://schemas.openxmlformats.org/drawingml/2006/main">
              <a:ext uri="{FF2B5EF4-FFF2-40B4-BE49-F238E27FC236}">
                <a16:creationId xmlns:a16="http://schemas.microsoft.com/office/drawing/2014/main" id="{20364153-3ADF-4FD9-A2C6-023DC02ED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3B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forest-trackers">
            <a:extLst xmlns:a="http://schemas.openxmlformats.org/drawingml/2006/main">
              <a:ext uri="{FF2B5EF4-FFF2-40B4-BE49-F238E27FC236}">
                <a16:creationId xmlns:a16="http://schemas.microsoft.com/office/drawing/2014/main" id="{1AD90E2E-AACC-4DF7-A40F-A7E28429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D7C57A"/>
                </a:solidFill>
              </a:defRPr>
            </a:pPr>
            <a:r>
              <a:rPr sz="1200" b="1" i="0">
                <a:solidFill>
                  <a:srgbClr val="D7C57A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forest-trackers">
            <a:extLst xmlns:a="http://schemas.openxmlformats.org/drawingml/2006/main">
              <a:ext uri="{FF2B5EF4-FFF2-40B4-BE49-F238E27FC236}">
                <a16:creationId xmlns:a16="http://schemas.microsoft.com/office/drawing/2014/main" id="{383E61CD-EDB4-41C0-B428-77C7B44FD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Лесные следопыты</a:t>
            </a:r>
          </a:p>
        </p:txBody>
      </p:sp>
      <p:sp>
        <p:nvSpPr>
          <p:cNvPr id="5" name="child-forest-trackers">
            <a:extLst xmlns:a="http://schemas.openxmlformats.org/drawingml/2006/main">
              <a:ext uri="{FF2B5EF4-FFF2-40B4-BE49-F238E27FC236}">
                <a16:creationId xmlns:a16="http://schemas.microsoft.com/office/drawing/2014/main" id="{441D2180-969A-4929-BD8A-F1EE253F9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D7C57A"/>
                </a:solidFill>
              </a:defRPr>
            </a:pPr>
            <a:r>
              <a:rPr sz="2025" b="1" i="0">
                <a:solidFill>
                  <a:srgbClr val="D7C57A"/>
                </a:solidFill>
              </a:rPr>
              <a:t>Миша, 8</a:t>
            </a:r>
          </a:p>
        </p:txBody>
      </p:sp>
      <p:sp>
        <p:nvSpPr>
          <p:cNvPr id="6" name="date-forest-trackers">
            <a:extLst xmlns:a="http://schemas.openxmlformats.org/drawingml/2006/main">
              <a:ext uri="{FF2B5EF4-FFF2-40B4-BE49-F238E27FC236}">
                <a16:creationId xmlns:a16="http://schemas.microsoft.com/office/drawing/2014/main" id="{93BB92BA-1ECD-4360-A149-BA873106E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forest-trackers">
            <a:extLst xmlns:a="http://schemas.openxmlformats.org/drawingml/2006/main">
              <a:ext uri="{FF2B5EF4-FFF2-40B4-BE49-F238E27FC236}">
                <a16:creationId xmlns:a16="http://schemas.microsoft.com/office/drawing/2014/main" id="{A761200A-268D-410C-9443-0477779F5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Идём по следам и находим тайник</a:t>
            </a:r>
          </a:p>
        </p:txBody>
      </p:sp>
      <p:sp>
        <p:nvSpPr>
          <p:cNvPr id="8" name="footer-2">
            <a:extLst xmlns:a="http://schemas.openxmlformats.org/drawingml/2006/main">
              <a:ext uri="{FF2B5EF4-FFF2-40B4-BE49-F238E27FC236}">
                <a16:creationId xmlns:a16="http://schemas.microsoft.com/office/drawing/2014/main" id="{A787F629-1E61-42E6-99AA-043DF52F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2">
            <a:extLst xmlns:a="http://schemas.openxmlformats.org/drawingml/2006/main">
              <a:ext uri="{FF2B5EF4-FFF2-40B4-BE49-F238E27FC236}">
                <a16:creationId xmlns:a16="http://schemas.microsoft.com/office/drawing/2014/main" id="{C950FCE5-F238-4D33-84AE-C8B42AC0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02 / 06</a:t>
            </a:r>
          </a:p>
        </p:txBody>
      </p:sp>
    </p:spTree>
    <p:extLst>
      <p:ext uri="{BB962C8B-B14F-4D97-AF65-F5344CB8AC3E}">
        <p14:creationId xmlns:p14="http://schemas.microsoft.com/office/powerpoint/2010/main" val="85615606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D506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af4927eb8b4e44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underwater-station">
            <a:extLst xmlns:a="http://schemas.openxmlformats.org/drawingml/2006/main">
              <a:ext uri="{FF2B5EF4-FFF2-40B4-BE49-F238E27FC236}">
                <a16:creationId xmlns:a16="http://schemas.microsoft.com/office/drawing/2014/main" id="{FA1BE437-0151-4CED-A218-67F0FC68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50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underwater-station">
            <a:extLst xmlns:a="http://schemas.openxmlformats.org/drawingml/2006/main">
              <a:ext uri="{FF2B5EF4-FFF2-40B4-BE49-F238E27FC236}">
                <a16:creationId xmlns:a16="http://schemas.microsoft.com/office/drawing/2014/main" id="{E9F01DF9-3A7A-45F5-AF9C-A6F191CF1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9AD7D1"/>
                </a:solidFill>
              </a:defRPr>
            </a:pPr>
            <a:r>
              <a:rPr sz="1200" b="1" i="0">
                <a:solidFill>
                  <a:srgbClr val="9AD7D1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underwater-station">
            <a:extLst xmlns:a="http://schemas.openxmlformats.org/drawingml/2006/main">
              <a:ext uri="{FF2B5EF4-FFF2-40B4-BE49-F238E27FC236}">
                <a16:creationId xmlns:a16="http://schemas.microsoft.com/office/drawing/2014/main" id="{7D6E6331-34F7-4606-9336-ED9D962DE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Подводная станция</a:t>
            </a:r>
          </a:p>
        </p:txBody>
      </p:sp>
      <p:sp>
        <p:nvSpPr>
          <p:cNvPr id="5" name="child-underwater-station">
            <a:extLst xmlns:a="http://schemas.openxmlformats.org/drawingml/2006/main">
              <a:ext uri="{FF2B5EF4-FFF2-40B4-BE49-F238E27FC236}">
                <a16:creationId xmlns:a16="http://schemas.microsoft.com/office/drawing/2014/main" id="{E6396CD5-5C9B-4F48-969A-0908BC80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9AD7D1"/>
                </a:solidFill>
              </a:defRPr>
            </a:pPr>
            <a:r>
              <a:rPr sz="2025" b="1" i="0">
                <a:solidFill>
                  <a:srgbClr val="9AD7D1"/>
                </a:solidFill>
              </a:rPr>
              <a:t>Миша, 8</a:t>
            </a:r>
          </a:p>
        </p:txBody>
      </p:sp>
      <p:sp>
        <p:nvSpPr>
          <p:cNvPr id="6" name="date-underwater-station">
            <a:extLst xmlns:a="http://schemas.openxmlformats.org/drawingml/2006/main">
              <a:ext uri="{FF2B5EF4-FFF2-40B4-BE49-F238E27FC236}">
                <a16:creationId xmlns:a16="http://schemas.microsoft.com/office/drawing/2014/main" id="{1EFBE4A6-0E11-46E8-9A55-C1898E8C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underwater-station">
            <a:extLst xmlns:a="http://schemas.openxmlformats.org/drawingml/2006/main">
              <a:ext uri="{FF2B5EF4-FFF2-40B4-BE49-F238E27FC236}">
                <a16:creationId xmlns:a16="http://schemas.microsoft.com/office/drawing/2014/main" id="{F8CCBD56-C375-4800-B7A3-DE7EB3C4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Погружаемся туда, где светятся медузы</a:t>
            </a:r>
          </a:p>
        </p:txBody>
      </p:sp>
      <p:sp>
        <p:nvSpPr>
          <p:cNvPr id="8" name="footer-3">
            <a:extLst xmlns:a="http://schemas.openxmlformats.org/drawingml/2006/main">
              <a:ext uri="{FF2B5EF4-FFF2-40B4-BE49-F238E27FC236}">
                <a16:creationId xmlns:a16="http://schemas.microsoft.com/office/drawing/2014/main" id="{63B3BE38-12EF-41AF-A65E-A7918D567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3">
            <a:extLst xmlns:a="http://schemas.openxmlformats.org/drawingml/2006/main">
              <a:ext uri="{FF2B5EF4-FFF2-40B4-BE49-F238E27FC236}">
                <a16:creationId xmlns:a16="http://schemas.microsoft.com/office/drawing/2014/main" id="{C148BE9E-DCE5-4E82-8DCC-AEB6F8C7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03 / 06</a:t>
            </a:r>
          </a:p>
        </p:txBody>
      </p:sp>
    </p:spTree>
    <p:extLst>
      <p:ext uri="{BB962C8B-B14F-4D97-AF65-F5344CB8AC3E}">
        <p14:creationId xmlns:p14="http://schemas.microsoft.com/office/powerpoint/2010/main" val="17246349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9A4A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a50a3ec2bb4c10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paper-city">
            <a:extLst xmlns:a="http://schemas.openxmlformats.org/drawingml/2006/main">
              <a:ext uri="{FF2B5EF4-FFF2-40B4-BE49-F238E27FC236}">
                <a16:creationId xmlns:a16="http://schemas.microsoft.com/office/drawing/2014/main" id="{9CD8F8C9-30C7-4173-B303-5919DAD9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paper-city">
            <a:extLst xmlns:a="http://schemas.openxmlformats.org/drawingml/2006/main">
              <a:ext uri="{FF2B5EF4-FFF2-40B4-BE49-F238E27FC236}">
                <a16:creationId xmlns:a16="http://schemas.microsoft.com/office/drawing/2014/main" id="{FE3A3724-1069-4594-88CB-EF1763DD2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2D9A0"/>
                </a:solidFill>
              </a:defRPr>
            </a:pPr>
            <a:r>
              <a:rPr sz="1200" b="1" i="0">
                <a:solidFill>
                  <a:srgbClr val="F2D9A0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paper-city">
            <a:extLst xmlns:a="http://schemas.openxmlformats.org/drawingml/2006/main">
              <a:ext uri="{FF2B5EF4-FFF2-40B4-BE49-F238E27FC236}">
                <a16:creationId xmlns:a16="http://schemas.microsoft.com/office/drawing/2014/main" id="{6B29BF9C-CEE7-4F69-9790-4DAEE4462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Бумажный город</a:t>
            </a:r>
          </a:p>
        </p:txBody>
      </p:sp>
      <p:sp>
        <p:nvSpPr>
          <p:cNvPr id="5" name="child-paper-city">
            <a:extLst xmlns:a="http://schemas.openxmlformats.org/drawingml/2006/main">
              <a:ext uri="{FF2B5EF4-FFF2-40B4-BE49-F238E27FC236}">
                <a16:creationId xmlns:a16="http://schemas.microsoft.com/office/drawing/2014/main" id="{7FFFF61C-5C44-48E9-B49E-EA064EB7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2D9A0"/>
                </a:solidFill>
              </a:defRPr>
            </a:pPr>
            <a:r>
              <a:rPr sz="2025" b="1" i="0">
                <a:solidFill>
                  <a:srgbClr val="F2D9A0"/>
                </a:solidFill>
              </a:rPr>
              <a:t>Миша, 8</a:t>
            </a:r>
          </a:p>
        </p:txBody>
      </p:sp>
      <p:sp>
        <p:nvSpPr>
          <p:cNvPr id="6" name="date-paper-city">
            <a:extLst xmlns:a="http://schemas.openxmlformats.org/drawingml/2006/main">
              <a:ext uri="{FF2B5EF4-FFF2-40B4-BE49-F238E27FC236}">
                <a16:creationId xmlns:a16="http://schemas.microsoft.com/office/drawing/2014/main" id="{D643B4FA-BEF9-4E9D-A20D-A40070362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paper-city">
            <a:extLst xmlns:a="http://schemas.openxmlformats.org/drawingml/2006/main">
              <a:ext uri="{FF2B5EF4-FFF2-40B4-BE49-F238E27FC236}">
                <a16:creationId xmlns:a16="http://schemas.microsoft.com/office/drawing/2014/main" id="{4B6F621A-0E2E-4237-9A59-84DC42DA4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Строим улицы, мосты и воздушный порт</a:t>
            </a:r>
          </a:p>
        </p:txBody>
      </p:sp>
      <p:sp>
        <p:nvSpPr>
          <p:cNvPr id="8" name="footer-4">
            <a:extLst xmlns:a="http://schemas.openxmlformats.org/drawingml/2006/main">
              <a:ext uri="{FF2B5EF4-FFF2-40B4-BE49-F238E27FC236}">
                <a16:creationId xmlns:a16="http://schemas.microsoft.com/office/drawing/2014/main" id="{A110A55A-5D5E-49B6-A838-258DF1D9A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4">
            <a:extLst xmlns:a="http://schemas.openxmlformats.org/drawingml/2006/main">
              <a:ext uri="{FF2B5EF4-FFF2-40B4-BE49-F238E27FC236}">
                <a16:creationId xmlns:a16="http://schemas.microsoft.com/office/drawing/2014/main" id="{C096460F-2D49-4E00-8B96-F403DE95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04 / 06</a:t>
            </a:r>
          </a:p>
        </p:txBody>
      </p:sp>
    </p:spTree>
    <p:extLst>
      <p:ext uri="{BB962C8B-B14F-4D97-AF65-F5344CB8AC3E}">
        <p14:creationId xmlns:p14="http://schemas.microsoft.com/office/powerpoint/2010/main" val="14033264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4635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217ebef5a4848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robot-workshop">
            <a:extLst xmlns:a="http://schemas.openxmlformats.org/drawingml/2006/main">
              <a:ext uri="{FF2B5EF4-FFF2-40B4-BE49-F238E27FC236}">
                <a16:creationId xmlns:a16="http://schemas.microsoft.com/office/drawing/2014/main" id="{D1C8030C-4BC4-4D1C-ABA4-A27B7827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35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robot-workshop">
            <a:extLst xmlns:a="http://schemas.openxmlformats.org/drawingml/2006/main">
              <a:ext uri="{FF2B5EF4-FFF2-40B4-BE49-F238E27FC236}">
                <a16:creationId xmlns:a16="http://schemas.microsoft.com/office/drawing/2014/main" id="{D02AE898-717B-48E3-9C87-AF89404E0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9A34B"/>
                </a:solidFill>
              </a:defRPr>
            </a:pPr>
            <a:r>
              <a:rPr sz="1200" b="1" i="0">
                <a:solidFill>
                  <a:srgbClr val="E9A34B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robot-workshop">
            <a:extLst xmlns:a="http://schemas.openxmlformats.org/drawingml/2006/main">
              <a:ext uri="{FF2B5EF4-FFF2-40B4-BE49-F238E27FC236}">
                <a16:creationId xmlns:a16="http://schemas.microsoft.com/office/drawing/2014/main" id="{4F8F9D30-79BC-406D-9917-AEBFDE82F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Мастерская роботов</a:t>
            </a:r>
          </a:p>
        </p:txBody>
      </p:sp>
      <p:sp>
        <p:nvSpPr>
          <p:cNvPr id="5" name="child-robot-workshop">
            <a:extLst xmlns:a="http://schemas.openxmlformats.org/drawingml/2006/main">
              <a:ext uri="{FF2B5EF4-FFF2-40B4-BE49-F238E27FC236}">
                <a16:creationId xmlns:a16="http://schemas.microsoft.com/office/drawing/2014/main" id="{E186846E-E355-488D-B26B-27585E51D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E9A34B"/>
                </a:solidFill>
              </a:defRPr>
            </a:pPr>
            <a:r>
              <a:rPr sz="2025" b="1" i="0">
                <a:solidFill>
                  <a:srgbClr val="E9A34B"/>
                </a:solidFill>
              </a:rPr>
              <a:t>Миша, 8</a:t>
            </a:r>
          </a:p>
        </p:txBody>
      </p:sp>
      <p:sp>
        <p:nvSpPr>
          <p:cNvPr id="6" name="date-robot-workshop">
            <a:extLst xmlns:a="http://schemas.openxmlformats.org/drawingml/2006/main">
              <a:ext uri="{FF2B5EF4-FFF2-40B4-BE49-F238E27FC236}">
                <a16:creationId xmlns:a16="http://schemas.microsoft.com/office/drawing/2014/main" id="{C0265357-2C56-47C5-954C-B4934F34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robot-workshop">
            <a:extLst xmlns:a="http://schemas.openxmlformats.org/drawingml/2006/main">
              <a:ext uri="{FF2B5EF4-FFF2-40B4-BE49-F238E27FC236}">
                <a16:creationId xmlns:a16="http://schemas.microsoft.com/office/drawing/2014/main" id="{D0B95F45-CEE4-4258-A4C2-0ADD05D8A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Собираем помощников и запускаем механизм</a:t>
            </a:r>
          </a:p>
        </p:txBody>
      </p:sp>
      <p:sp>
        <p:nvSpPr>
          <p:cNvPr id="8" name="footer-5">
            <a:extLst xmlns:a="http://schemas.openxmlformats.org/drawingml/2006/main">
              <a:ext uri="{FF2B5EF4-FFF2-40B4-BE49-F238E27FC236}">
                <a16:creationId xmlns:a16="http://schemas.microsoft.com/office/drawing/2014/main" id="{E62C5348-0925-440B-B9FD-7ABC33789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5">
            <a:extLst xmlns:a="http://schemas.openxmlformats.org/drawingml/2006/main">
              <a:ext uri="{FF2B5EF4-FFF2-40B4-BE49-F238E27FC236}">
                <a16:creationId xmlns:a16="http://schemas.microsoft.com/office/drawing/2014/main" id="{ECA83480-2F03-49B2-A636-733F25E85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05 / 06</a:t>
            </a:r>
          </a:p>
        </p:txBody>
      </p:sp>
    </p:spTree>
    <p:extLst>
      <p:ext uri="{BB962C8B-B14F-4D97-AF65-F5344CB8AC3E}">
        <p14:creationId xmlns:p14="http://schemas.microsoft.com/office/powerpoint/2010/main" val="6145416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156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2ec83bd80141c2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giant-garden">
            <a:extLst xmlns:a="http://schemas.openxmlformats.org/drawingml/2006/main">
              <a:ext uri="{FF2B5EF4-FFF2-40B4-BE49-F238E27FC236}">
                <a16:creationId xmlns:a16="http://schemas.microsoft.com/office/drawing/2014/main" id="{CEF1D685-9AC5-43A3-ACFC-D821A096A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6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giant-garden">
            <a:extLst xmlns:a="http://schemas.openxmlformats.org/drawingml/2006/main">
              <a:ext uri="{FF2B5EF4-FFF2-40B4-BE49-F238E27FC236}">
                <a16:creationId xmlns:a16="http://schemas.microsoft.com/office/drawing/2014/main" id="{F32D62E2-8EF8-4F2D-85A7-C05BD95E4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1D95F"/>
                </a:solidFill>
              </a:defRPr>
            </a:pPr>
            <a:r>
              <a:rPr sz="1200" b="1" i="0">
                <a:solidFill>
                  <a:srgbClr val="F1D95F"/>
                </a:solidFill>
              </a:rPr>
              <a:t>ПРИГЛАШЕНИЕ В ОРИГИНАЛЬНЫЙ МИР</a:t>
            </a:r>
          </a:p>
        </p:txBody>
      </p:sp>
      <p:sp>
        <p:nvSpPr>
          <p:cNvPr id="4" name="title-giant-garden">
            <a:extLst xmlns:a="http://schemas.openxmlformats.org/drawingml/2006/main">
              <a:ext uri="{FF2B5EF4-FFF2-40B4-BE49-F238E27FC236}">
                <a16:creationId xmlns:a16="http://schemas.microsoft.com/office/drawing/2014/main" id="{4FF6E4FA-66C1-4C78-8AC7-295E17B51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23912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6F0E6"/>
                </a:solidFill>
              </a:defRPr>
            </a:pPr>
            <a:r>
              <a:rPr sz="4050" b="0" i="0">
                <a:solidFill>
                  <a:srgbClr val="F6F0E6"/>
                </a:solidFill>
              </a:rPr>
              <a:t>Сад гигантов</a:t>
            </a:r>
          </a:p>
        </p:txBody>
      </p:sp>
      <p:sp>
        <p:nvSpPr>
          <p:cNvPr id="5" name="child-giant-garden">
            <a:extLst xmlns:a="http://schemas.openxmlformats.org/drawingml/2006/main">
              <a:ext uri="{FF2B5EF4-FFF2-40B4-BE49-F238E27FC236}">
                <a16:creationId xmlns:a16="http://schemas.microsoft.com/office/drawing/2014/main" id="{B968EAD1-9974-49E7-9919-FD443990F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6787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1D95F"/>
                </a:solidFill>
              </a:defRPr>
            </a:pPr>
            <a:r>
              <a:rPr sz="2025" b="1" i="0">
                <a:solidFill>
                  <a:srgbClr val="F1D95F"/>
                </a:solidFill>
              </a:rPr>
              <a:t>Миша, 8</a:t>
            </a:r>
          </a:p>
        </p:txBody>
      </p:sp>
      <p:sp>
        <p:nvSpPr>
          <p:cNvPr id="6" name="date-giant-garden">
            <a:extLst xmlns:a="http://schemas.openxmlformats.org/drawingml/2006/main">
              <a:ext uri="{FF2B5EF4-FFF2-40B4-BE49-F238E27FC236}">
                <a16:creationId xmlns:a16="http://schemas.microsoft.com/office/drawing/2014/main" id="{124BAE1E-749B-4611-B5C2-94F91EB77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9667875"/>
            <a:ext cx="457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800" b="1" i="0">
                <a:solidFill>
                  <a:srgbClr val="F6F0E6"/>
                </a:solidFill>
              </a:defRPr>
            </a:pPr>
            <a:r>
              <a:rPr sz="1800" b="1" i="0">
                <a:solidFill>
                  <a:srgbClr val="F6F0E6"/>
                </a:solidFill>
              </a:rPr>
              <a:t>24 августа · 15:00</a:t>
            </a:r>
          </a:p>
        </p:txBody>
      </p:sp>
      <p:sp>
        <p:nvSpPr>
          <p:cNvPr id="7" name="copy-giant-garden">
            <a:extLst xmlns:a="http://schemas.openxmlformats.org/drawingml/2006/main">
              <a:ext uri="{FF2B5EF4-FFF2-40B4-BE49-F238E27FC236}">
                <a16:creationId xmlns:a16="http://schemas.microsoft.com/office/drawing/2014/main" id="{0756A665-AE8B-4FF1-AE85-48D4F3618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0"/>
            <a:ext cx="7810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CE5E2"/>
                </a:solidFill>
              </a:defRPr>
            </a:pPr>
            <a:r>
              <a:rPr sz="1725" b="0" i="0">
                <a:solidFill>
                  <a:srgbClr val="DCE5E2"/>
                </a:solidFill>
              </a:rPr>
              <a:t>Ищем маршрут среди огромных цветов</a:t>
            </a:r>
          </a:p>
        </p:txBody>
      </p:sp>
      <p:sp>
        <p:nvSpPr>
          <p:cNvPr id="8" name="footer-6">
            <a:extLst xmlns:a="http://schemas.openxmlformats.org/drawingml/2006/main">
              <a:ext uri="{FF2B5EF4-FFF2-40B4-BE49-F238E27FC236}">
                <a16:creationId xmlns:a16="http://schemas.microsoft.com/office/drawing/2014/main" id="{4520A3EC-C49E-48E0-9650-BF737BBFC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6 МИРОВ · ИМЯ, ВОЗРАСТ, ДАТА И АДРЕС РЕДАКТИРУЮТСЯ</a:t>
            </a:r>
          </a:p>
        </p:txBody>
      </p:sp>
      <p:sp>
        <p:nvSpPr>
          <p:cNvPr id="9" name="page-6">
            <a:extLst xmlns:a="http://schemas.openxmlformats.org/drawingml/2006/main">
              <a:ext uri="{FF2B5EF4-FFF2-40B4-BE49-F238E27FC236}">
                <a16:creationId xmlns:a16="http://schemas.microsoft.com/office/drawing/2014/main" id="{233F0E20-23B6-4D75-84F6-752E18922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DCE5E2"/>
                </a:solidFill>
              </a:defRPr>
            </a:pPr>
            <a:r>
              <a:rPr sz="1050" b="1" i="0">
                <a:solidFill>
                  <a:srgbClr val="DCE5E2"/>
                </a:solidFill>
              </a:rPr>
              <a:t>06 / 06</a:t>
            </a:r>
          </a:p>
        </p:txBody>
      </p:sp>
    </p:spTree>
    <p:extLst>
      <p:ext uri="{BB962C8B-B14F-4D97-AF65-F5344CB8AC3E}">
        <p14:creationId xmlns:p14="http://schemas.microsoft.com/office/powerpoint/2010/main" val="12608431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2026-08-17T10:13:08.1290000Z</dcterms:created>
  <dcterms:modified xsi:type="dcterms:W3CDTF">2026-08-17T10:13:08.1290000Z</dcterms:modified>
</coreProperties>
</file>