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242ab02f43045a0" /><Relationship Type="http://schemas.openxmlformats.org/officeDocument/2006/relationships/extended-properties" Target="/docProps/app.xml" Id="R31a424af25bb46ca" /><Relationship Type="http://schemas.openxmlformats.org/officeDocument/2006/relationships/officeDocument" Target="/ppt/presentation.xml" Id="R45af3b220103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b642f057b4bd8"/>
  </p:sldMasterIdLst>
  <p:notesMasterIdLst>
    <p:notesMasterId xmlns:r="http://schemas.openxmlformats.org/officeDocument/2006/relationships" r:id="R3cfc367f52d9430f"/>
  </p:notesMasterIdLst>
  <p:sldIdLst>
    <p:sldId xmlns:r="http://schemas.openxmlformats.org/officeDocument/2006/relationships" id="256" r:id="Ref3098c2994341ac"/>
    <p:sldId xmlns:r="http://schemas.openxmlformats.org/officeDocument/2006/relationships" id="257" r:id="R0bc32698093245ac"/>
    <p:sldId xmlns:r="http://schemas.openxmlformats.org/officeDocument/2006/relationships" id="258" r:id="R786c1a4663da4ad9"/>
    <p:sldId xmlns:r="http://schemas.openxmlformats.org/officeDocument/2006/relationships" id="259" r:id="R42da67f3f3014333"/>
    <p:sldId xmlns:r="http://schemas.openxmlformats.org/officeDocument/2006/relationships" id="260" r:id="R3240e747a38546a5"/>
    <p:sldId xmlns:r="http://schemas.openxmlformats.org/officeDocument/2006/relationships" id="261" r:id="R6d2bf7b489c44d0a"/>
  </p:sldIdLst>
  <p:sldSz cx="10287000" cy="128587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4e62de813ba4ba1" /><Relationship Type="http://schemas.openxmlformats.org/officeDocument/2006/relationships/slideMaster" Target="/ppt/slideMasters/slideMaster1.xml" Id="R4b2b642f057b4bd8" /><Relationship Type="http://schemas.openxmlformats.org/officeDocument/2006/relationships/notesMaster" Target="/ppt/notesMasters/notesMaster1.xml" Id="R3cfc367f52d9430f" /><Relationship Type="http://schemas.openxmlformats.org/officeDocument/2006/relationships/presProps" Target="/ppt/presProps.xml" Id="Rfe4459a73afa4597" /><Relationship Type="http://schemas.openxmlformats.org/officeDocument/2006/relationships/tableStyles" Target="/ppt/tableStyles.xml" Id="R98cbecdc23ba4181" /><Relationship Type="http://schemas.openxmlformats.org/officeDocument/2006/relationships/slide" Target="/ppt/slides/slide1.xml" Id="Ref3098c2994341ac" /><Relationship Type="http://schemas.openxmlformats.org/officeDocument/2006/relationships/slide" Target="/ppt/slides/slide2.xml" Id="R0bc32698093245ac" /><Relationship Type="http://schemas.openxmlformats.org/officeDocument/2006/relationships/slide" Target="/ppt/slides/slide3.xml" Id="R786c1a4663da4ad9" /><Relationship Type="http://schemas.openxmlformats.org/officeDocument/2006/relationships/slide" Target="/ppt/slides/slide4.xml" Id="R42da67f3f3014333" /><Relationship Type="http://schemas.openxmlformats.org/officeDocument/2006/relationships/slide" Target="/ppt/slides/slide5.xml" Id="R3240e747a38546a5" /><Relationship Type="http://schemas.openxmlformats.org/officeDocument/2006/relationships/slide" Target="/ppt/slides/slide6.xml" Id="R6d2bf7b489c44d0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0939f757d61445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1437593a6954076" /><Relationship Type="http://schemas.openxmlformats.org/officeDocument/2006/relationships/notesMaster" Target="/ppt/notesMasters/notesMaster1.xml" Id="R5b9876200bdb4b5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c4903de3d814bd9" /><Relationship Type="http://schemas.openxmlformats.org/officeDocument/2006/relationships/notesMaster" Target="/ppt/notesMasters/notesMaster1.xml" Id="R5eff9fe85ec4459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3b7a25bdf3c40a4" /><Relationship Type="http://schemas.openxmlformats.org/officeDocument/2006/relationships/notesMaster" Target="/ppt/notesMasters/notesMaster1.xml" Id="Rebad6854f4804db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5e0eef4a28241ca" /><Relationship Type="http://schemas.openxmlformats.org/officeDocument/2006/relationships/notesMaster" Target="/ppt/notesMasters/notesMaster1.xml" Id="R6798140003074c9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b68c20e4e2b4dac" /><Relationship Type="http://schemas.openxmlformats.org/officeDocument/2006/relationships/notesMaster" Target="/ppt/notesMasters/notesMaster1.xml" Id="R20e4aa1ef76b4c2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e98ecf4f1cb4b2d" /><Relationship Type="http://schemas.openxmlformats.org/officeDocument/2006/relationships/notesMaster" Target="/ppt/notesMasters/notesMaster1.xml" Id="Reb753df69f214a0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d26cbd47e44f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81f577cbe854a1e" /><Relationship Type="http://schemas.openxmlformats.org/officeDocument/2006/relationships/slideLayout" Target="/ppt/slideLayouts/slideLayout1.xml" Id="R3a5828b3ef8641a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828b3ef8641a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34316785421d" /><Relationship Type="http://schemas.openxmlformats.org/officeDocument/2006/relationships/image" Target="/ppt/media/image.bin" Id="Race486fa0c4941a4" /><Relationship Type="http://schemas.openxmlformats.org/officeDocument/2006/relationships/notesSlide" Target="/ppt/notesSlides/notesSlide1.xml" Id="R9e5b1f1e429c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6d4a60cb14e1d" /><Relationship Type="http://schemas.openxmlformats.org/officeDocument/2006/relationships/image" Target="/ppt/media/image2.bin" Id="Rcc49e266f6604d71" /><Relationship Type="http://schemas.openxmlformats.org/officeDocument/2006/relationships/notesSlide" Target="/ppt/notesSlides/notesSlide2.xml" Id="R943801cbc96c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d9297511c4d90" /><Relationship Type="http://schemas.openxmlformats.org/officeDocument/2006/relationships/image" Target="/ppt/media/image3.bin" Id="Re667ed2ead31475d" /><Relationship Type="http://schemas.openxmlformats.org/officeDocument/2006/relationships/notesSlide" Target="/ppt/notesSlides/notesSlide3.xml" Id="R555f50ecccd4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6df73c0a44767" /><Relationship Type="http://schemas.openxmlformats.org/officeDocument/2006/relationships/image" Target="/ppt/media/image4.bin" Id="R8443ea38c3af4d16" /><Relationship Type="http://schemas.openxmlformats.org/officeDocument/2006/relationships/notesSlide" Target="/ppt/notesSlides/notesSlide4.xml" Id="R3b6c29121a6e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1dc5bc8a54775" /><Relationship Type="http://schemas.openxmlformats.org/officeDocument/2006/relationships/image" Target="/ppt/media/image5.bin" Id="Reb3802fcca734fc7" /><Relationship Type="http://schemas.openxmlformats.org/officeDocument/2006/relationships/notesSlide" Target="/ppt/notesSlides/notesSlide5.xml" Id="R286f4491c8fc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a762acb5b484f" /><Relationship Type="http://schemas.openxmlformats.org/officeDocument/2006/relationships/image" Target="/ppt/media/image6.bin" Id="R2cffbd0ca6664e0d" /><Relationship Type="http://schemas.openxmlformats.org/officeDocument/2006/relationships/notesSlide" Target="/ppt/notesSlides/notesSlide6.xml" Id="R975114cd6cc74b1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EEE9E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e486fa0c4941a4"/>
          <a:srcRect xmlns:a="http://schemas.openxmlformats.org/drawingml/2006/main" l="19455" t="0" r="1945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0" y="0"/>
            <a:ext cx="628650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per-1">
            <a:extLst xmlns:a="http://schemas.openxmlformats.org/drawingml/2006/main">
              <a:ext uri="{FF2B5EF4-FFF2-40B4-BE49-F238E27FC236}">
                <a16:creationId xmlns:a16="http://schemas.microsoft.com/office/drawing/2014/main" id="{E5B1CA31-D808-40C2-8EE4-69812CDE8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767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0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1">
            <a:extLst xmlns:a="http://schemas.openxmlformats.org/drawingml/2006/main">
              <a:ext uri="{FF2B5EF4-FFF2-40B4-BE49-F238E27FC236}">
                <a16:creationId xmlns:a16="http://schemas.microsoft.com/office/drawing/2014/main" id="{539CED91-161A-4332-B804-963D542A3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8E2331"/>
                </a:solidFill>
              </a:defRPr>
            </a:pPr>
            <a:r>
              <a:rPr sz="1275" b="1" i="0">
                <a:solidFill>
                  <a:srgbClr val="8E2331"/>
                </a:solidFill>
              </a:rPr>
              <a:t>SAVE THE DATE</a:t>
            </a:r>
          </a:p>
        </p:txBody>
      </p:sp>
      <p:sp>
        <p:nvSpPr>
          <p:cNvPr id="4" name="title-1">
            <a:extLst xmlns:a="http://schemas.openxmlformats.org/drawingml/2006/main">
              <a:ext uri="{FF2B5EF4-FFF2-40B4-BE49-F238E27FC236}">
                <a16:creationId xmlns:a16="http://schemas.microsoft.com/office/drawing/2014/main" id="{8B383E33-9F98-4587-93AE-64D9A6372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3143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0" i="0">
                <a:solidFill>
                  <a:srgbClr val="20393D"/>
                </a:solidFill>
              </a:defRPr>
            </a:pPr>
            <a:r>
              <a:rPr sz="4350" b="0" i="0">
                <a:solidFill>
                  <a:srgbClr val="20393D"/>
                </a:solidFill>
              </a:rPr>
              <a:t>Лиза &amp; Андрей</a:t>
            </a:r>
          </a:p>
        </p:txBody>
      </p:sp>
      <p:sp>
        <p:nvSpPr>
          <p:cNvPr id="5" name="body-1">
            <a:extLst xmlns:a="http://schemas.openxmlformats.org/drawingml/2006/main">
              <a:ext uri="{FF2B5EF4-FFF2-40B4-BE49-F238E27FC236}">
                <a16:creationId xmlns:a16="http://schemas.microsoft.com/office/drawing/2014/main" id="{96144FF0-3FB5-4CAC-AD71-31CA1F76C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048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3F5154"/>
                </a:solidFill>
              </a:defRPr>
            </a:pPr>
            <a:r>
              <a:rPr sz="1800" b="0" i="0">
                <a:solidFill>
                  <a:srgbClr val="3F5154"/>
                </a:solidFill>
              </a:rPr>
              <a:t>12 · 09 · 2027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00" b="0" i="0">
                <a:solidFill>
                  <a:srgbClr val="3F5154"/>
                </a:solidFill>
              </a:defRPr>
            </a:pPr>
            <a:r>
              <a:rPr sz="1800" b="0" i="0">
                <a:solidFill>
                  <a:srgbClr val="3F5154"/>
                </a:solidFill>
              </a:rPr>
              <a:t>Оставьте этот день для нас</a:t>
            </a:r>
          </a:p>
        </p:txBody>
      </p:sp>
      <p:sp>
        <p:nvSpPr>
          <p:cNvPr id="6" name="footer-1">
            <a:extLst xmlns:a="http://schemas.openxmlformats.org/drawingml/2006/main">
              <a:ext uri="{FF2B5EF4-FFF2-40B4-BE49-F238E27FC236}">
                <a16:creationId xmlns:a16="http://schemas.microsoft.com/office/drawing/2014/main" id="{BD9B29C3-EA5B-4B0D-B5BA-A41F2986C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ЛЁН И ГРАНАТ · РЕДАКТИРУЕМЫЙ КОМПЛЕКТ</a:t>
            </a:r>
          </a:p>
        </p:txBody>
      </p:sp>
      <p:sp>
        <p:nvSpPr>
          <p:cNvPr id="7" name="page-1">
            <a:extLst xmlns:a="http://schemas.openxmlformats.org/drawingml/2006/main">
              <a:ext uri="{FF2B5EF4-FFF2-40B4-BE49-F238E27FC236}">
                <a16:creationId xmlns:a16="http://schemas.microsoft.com/office/drawing/2014/main" id="{D40FE1E3-E201-4705-9BB9-16199F25E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01 / 06</a:t>
            </a:r>
          </a:p>
        </p:txBody>
      </p:sp>
    </p:spTree>
    <p:extLst>
      <p:ext uri="{BB962C8B-B14F-4D97-AF65-F5344CB8AC3E}">
        <p14:creationId xmlns:p14="http://schemas.microsoft.com/office/powerpoint/2010/main" val="23165852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EEE9E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49e266f6604d71"/>
          <a:srcRect xmlns:a="http://schemas.openxmlformats.org/drawingml/2006/main" l="0" t="24065" r="0" b="2406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6667500"/>
          </a:xfrm>
          <a:prstGeom xmlns:a="http://schemas.openxmlformats.org/drawingml/2006/main" prst="rect">
            <a:avLst/>
          </a:prstGeom>
        </p:spPr>
      </p:pic>
      <p:sp>
        <p:nvSpPr>
          <p:cNvPr id="2" name="paper-2">
            <a:extLst xmlns:a="http://schemas.openxmlformats.org/drawingml/2006/main">
              <a:ext uri="{FF2B5EF4-FFF2-40B4-BE49-F238E27FC236}">
                <a16:creationId xmlns:a16="http://schemas.microsoft.com/office/drawing/2014/main" id="{D223D845-C401-4152-AC19-2FDCF9CA2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77000"/>
            <a:ext cx="10287000" cy="638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0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2">
            <a:extLst xmlns:a="http://schemas.openxmlformats.org/drawingml/2006/main">
              <a:ext uri="{FF2B5EF4-FFF2-40B4-BE49-F238E27FC236}">
                <a16:creationId xmlns:a16="http://schemas.microsoft.com/office/drawing/2014/main" id="{B260179F-4BB4-4386-B185-5241CA453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39000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8E2331"/>
                </a:solidFill>
              </a:defRPr>
            </a:pPr>
            <a:r>
              <a:rPr sz="1275" b="1" i="0">
                <a:solidFill>
                  <a:srgbClr val="8E2331"/>
                </a:solidFill>
              </a:rPr>
              <a:t>ПРИГЛАШЕНИЕ</a:t>
            </a:r>
          </a:p>
        </p:txBody>
      </p:sp>
      <p:sp>
        <p:nvSpPr>
          <p:cNvPr id="4" name="title-2">
            <a:extLst xmlns:a="http://schemas.openxmlformats.org/drawingml/2006/main">
              <a:ext uri="{FF2B5EF4-FFF2-40B4-BE49-F238E27FC236}">
                <a16:creationId xmlns:a16="http://schemas.microsoft.com/office/drawing/2014/main" id="{452FD767-ECCB-49AC-A48F-57B6A0ED5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96250"/>
            <a:ext cx="8572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20393D"/>
                </a:solidFill>
              </a:defRPr>
            </a:pPr>
            <a:r>
              <a:rPr sz="4050" b="0" i="0">
                <a:solidFill>
                  <a:srgbClr val="20393D"/>
                </a:solidFill>
              </a:rPr>
              <a:t>Будем счастливы видеть вас</a:t>
            </a:r>
          </a:p>
        </p:txBody>
      </p:sp>
      <p:sp>
        <p:nvSpPr>
          <p:cNvPr id="5" name="body-2">
            <a:extLst xmlns:a="http://schemas.openxmlformats.org/drawingml/2006/main">
              <a:ext uri="{FF2B5EF4-FFF2-40B4-BE49-F238E27FC236}">
                <a16:creationId xmlns:a16="http://schemas.microsoft.com/office/drawing/2014/main" id="{C0365AE7-BF54-4176-B6E3-F7A2919B5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715500"/>
            <a:ext cx="8191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3F5154"/>
                </a:solidFill>
              </a:defRPr>
            </a:pPr>
            <a:r>
              <a:rPr sz="1800" b="0" i="0">
                <a:solidFill>
                  <a:srgbClr val="3F5154"/>
                </a:solidFill>
              </a:rPr>
              <a:t>12 сентября · 16:30  ·  Усадьба «Лесная пристань»</a:t>
            </a:r>
          </a:p>
        </p:txBody>
      </p:sp>
      <p:sp>
        <p:nvSpPr>
          <p:cNvPr id="6" name="footer-2">
            <a:extLst xmlns:a="http://schemas.openxmlformats.org/drawingml/2006/main">
              <a:ext uri="{FF2B5EF4-FFF2-40B4-BE49-F238E27FC236}">
                <a16:creationId xmlns:a16="http://schemas.microsoft.com/office/drawing/2014/main" id="{AD9DC04C-0349-4C9D-806E-1D478B4A5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ЛЁН И ГРАНАТ · РЕДАКТИРУЕМЫЙ КОМПЛЕКТ</a:t>
            </a:r>
          </a:p>
        </p:txBody>
      </p:sp>
      <p:sp>
        <p:nvSpPr>
          <p:cNvPr id="7" name="page-2">
            <a:extLst xmlns:a="http://schemas.openxmlformats.org/drawingml/2006/main">
              <a:ext uri="{FF2B5EF4-FFF2-40B4-BE49-F238E27FC236}">
                <a16:creationId xmlns:a16="http://schemas.microsoft.com/office/drawing/2014/main" id="{32E72BFF-5466-4A69-A7BF-B3A4EE407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02 / 06</a:t>
            </a:r>
          </a:p>
        </p:txBody>
      </p:sp>
    </p:spTree>
    <p:extLst>
      <p:ext uri="{BB962C8B-B14F-4D97-AF65-F5344CB8AC3E}">
        <p14:creationId xmlns:p14="http://schemas.microsoft.com/office/powerpoint/2010/main" val="129370160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EEE9E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67ed2ead31475d"/>
          <a:srcRect xmlns:a="http://schemas.openxmlformats.org/drawingml/2006/main" l="19455" t="0" r="1945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0" y="0"/>
            <a:ext cx="628650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per-3">
            <a:extLst xmlns:a="http://schemas.openxmlformats.org/drawingml/2006/main">
              <a:ext uri="{FF2B5EF4-FFF2-40B4-BE49-F238E27FC236}">
                <a16:creationId xmlns:a16="http://schemas.microsoft.com/office/drawing/2014/main" id="{6E9627CC-7690-4A44-A8A6-543AA6703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767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0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3">
            <a:extLst xmlns:a="http://schemas.openxmlformats.org/drawingml/2006/main">
              <a:ext uri="{FF2B5EF4-FFF2-40B4-BE49-F238E27FC236}">
                <a16:creationId xmlns:a16="http://schemas.microsoft.com/office/drawing/2014/main" id="{D59C6294-F795-4DD5-B3A3-3CA8CD913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8E2331"/>
                </a:solidFill>
              </a:defRPr>
            </a:pPr>
            <a:r>
              <a:rPr sz="1275" b="1" i="0">
                <a:solidFill>
                  <a:srgbClr val="8E2331"/>
                </a:solidFill>
              </a:rPr>
              <a:t>ДЕТАЛИ ДНЯ</a:t>
            </a:r>
          </a:p>
        </p:txBody>
      </p:sp>
      <p:sp>
        <p:nvSpPr>
          <p:cNvPr id="4" name="title-3">
            <a:extLst xmlns:a="http://schemas.openxmlformats.org/drawingml/2006/main">
              <a:ext uri="{FF2B5EF4-FFF2-40B4-BE49-F238E27FC236}">
                <a16:creationId xmlns:a16="http://schemas.microsoft.com/office/drawing/2014/main" id="{E897C6BA-2DA4-4D33-87EF-677EA88F3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3143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0" i="0">
                <a:solidFill>
                  <a:srgbClr val="20393D"/>
                </a:solidFill>
              </a:defRPr>
            </a:pPr>
            <a:r>
              <a:rPr sz="4350" b="0" i="0">
                <a:solidFill>
                  <a:srgbClr val="20393D"/>
                </a:solidFill>
              </a:rPr>
              <a:t>Сбор гостей — 16:30</a:t>
            </a:r>
          </a:p>
        </p:txBody>
      </p:sp>
      <p:sp>
        <p:nvSpPr>
          <p:cNvPr id="5" name="body-3">
            <a:extLst xmlns:a="http://schemas.openxmlformats.org/drawingml/2006/main">
              <a:ext uri="{FF2B5EF4-FFF2-40B4-BE49-F238E27FC236}">
                <a16:creationId xmlns:a16="http://schemas.microsoft.com/office/drawing/2014/main" id="{33B20B3B-D59F-4076-8D2E-0AADF71CA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048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3F5154"/>
                </a:solidFill>
              </a:defRPr>
            </a:pPr>
            <a:r>
              <a:rPr sz="1800" b="0" i="0">
                <a:solidFill>
                  <a:srgbClr val="3F5154"/>
                </a:solidFill>
              </a:rPr>
              <a:t>Церемония — 17:00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00" b="0" i="0">
                <a:solidFill>
                  <a:srgbClr val="3F5154"/>
                </a:solidFill>
              </a:defRPr>
            </a:pPr>
            <a:r>
              <a:rPr sz="1800" b="0" i="0">
                <a:solidFill>
                  <a:srgbClr val="3F5154"/>
                </a:solidFill>
              </a:rPr>
              <a:t>Ужин и музыка — 18:00</a:t>
            </a:r>
          </a:p>
        </p:txBody>
      </p:sp>
      <p:sp>
        <p:nvSpPr>
          <p:cNvPr id="6" name="footer-3">
            <a:extLst xmlns:a="http://schemas.openxmlformats.org/drawingml/2006/main">
              <a:ext uri="{FF2B5EF4-FFF2-40B4-BE49-F238E27FC236}">
                <a16:creationId xmlns:a16="http://schemas.microsoft.com/office/drawing/2014/main" id="{5A8F5823-61CC-45CA-8403-ABAEF2DA2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ЛЁН И ГРАНАТ · РЕДАКТИРУЕМЫЙ КОМПЛЕКТ</a:t>
            </a:r>
          </a:p>
        </p:txBody>
      </p:sp>
      <p:sp>
        <p:nvSpPr>
          <p:cNvPr id="7" name="page-3">
            <a:extLst xmlns:a="http://schemas.openxmlformats.org/drawingml/2006/main">
              <a:ext uri="{FF2B5EF4-FFF2-40B4-BE49-F238E27FC236}">
                <a16:creationId xmlns:a16="http://schemas.microsoft.com/office/drawing/2014/main" id="{EED34DF8-B65E-44C3-8592-964D8C9B0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03 / 06</a:t>
            </a:r>
          </a:p>
        </p:txBody>
      </p:sp>
    </p:spTree>
    <p:extLst>
      <p:ext uri="{BB962C8B-B14F-4D97-AF65-F5344CB8AC3E}">
        <p14:creationId xmlns:p14="http://schemas.microsoft.com/office/powerpoint/2010/main" val="193659095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EE9E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43ea38c3af4d16"/>
          <a:srcRect xmlns:a="http://schemas.openxmlformats.org/drawingml/2006/main" l="0" t="24065" r="0" b="2406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6667500"/>
          </a:xfrm>
          <a:prstGeom xmlns:a="http://schemas.openxmlformats.org/drawingml/2006/main" prst="rect">
            <a:avLst/>
          </a:prstGeom>
        </p:spPr>
      </p:pic>
      <p:sp>
        <p:nvSpPr>
          <p:cNvPr id="2" name="paper-4">
            <a:extLst xmlns:a="http://schemas.openxmlformats.org/drawingml/2006/main">
              <a:ext uri="{FF2B5EF4-FFF2-40B4-BE49-F238E27FC236}">
                <a16:creationId xmlns:a16="http://schemas.microsoft.com/office/drawing/2014/main" id="{768FFE62-7AA0-4E80-85C6-3B6FEF840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77000"/>
            <a:ext cx="10287000" cy="638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0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4">
            <a:extLst xmlns:a="http://schemas.openxmlformats.org/drawingml/2006/main">
              <a:ext uri="{FF2B5EF4-FFF2-40B4-BE49-F238E27FC236}">
                <a16:creationId xmlns:a16="http://schemas.microsoft.com/office/drawing/2014/main" id="{B9EBF22E-B1BA-4DBC-8EA2-57E4FB440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39000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8E2331"/>
                </a:solidFill>
              </a:defRPr>
            </a:pPr>
            <a:r>
              <a:rPr sz="1275" b="1" i="0">
                <a:solidFill>
                  <a:srgbClr val="8E2331"/>
                </a:solidFill>
              </a:rPr>
              <a:t>RSVP</a:t>
            </a:r>
          </a:p>
        </p:txBody>
      </p:sp>
      <p:sp>
        <p:nvSpPr>
          <p:cNvPr id="4" name="title-4">
            <a:extLst xmlns:a="http://schemas.openxmlformats.org/drawingml/2006/main">
              <a:ext uri="{FF2B5EF4-FFF2-40B4-BE49-F238E27FC236}">
                <a16:creationId xmlns:a16="http://schemas.microsoft.com/office/drawing/2014/main" id="{F260F9A7-D572-402B-885B-255C87C33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96250"/>
            <a:ext cx="8572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20393D"/>
                </a:solidFill>
              </a:defRPr>
            </a:pPr>
            <a:r>
              <a:rPr sz="4050" b="0" i="0">
                <a:solidFill>
                  <a:srgbClr val="20393D"/>
                </a:solidFill>
              </a:rPr>
              <a:t>Пожалуйста, ответьте до 15 августа</a:t>
            </a:r>
          </a:p>
        </p:txBody>
      </p:sp>
      <p:sp>
        <p:nvSpPr>
          <p:cNvPr id="5" name="body-4">
            <a:extLst xmlns:a="http://schemas.openxmlformats.org/drawingml/2006/main">
              <a:ext uri="{FF2B5EF4-FFF2-40B4-BE49-F238E27FC236}">
                <a16:creationId xmlns:a16="http://schemas.microsoft.com/office/drawing/2014/main" id="{065C2BFC-1213-4362-97DF-25E20EC7A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715500"/>
            <a:ext cx="8191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3F5154"/>
                </a:solidFill>
              </a:defRPr>
            </a:pPr>
            <a:r>
              <a:rPr sz="1800" b="0" i="0">
                <a:solidFill>
                  <a:srgbClr val="3F5154"/>
                </a:solidFill>
              </a:rPr>
              <a:t>Имя гостя · Буду / Не смогу  ·  Особенности меню</a:t>
            </a:r>
          </a:p>
        </p:txBody>
      </p:sp>
      <p:sp>
        <p:nvSpPr>
          <p:cNvPr id="6" name="footer-4">
            <a:extLst xmlns:a="http://schemas.openxmlformats.org/drawingml/2006/main">
              <a:ext uri="{FF2B5EF4-FFF2-40B4-BE49-F238E27FC236}">
                <a16:creationId xmlns:a16="http://schemas.microsoft.com/office/drawing/2014/main" id="{5BA463B3-330D-455F-81F0-4A555C43D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ЛЁН И ГРАНАТ · РЕДАКТИРУЕМЫЙ КОМПЛЕКТ</a:t>
            </a:r>
          </a:p>
        </p:txBody>
      </p:sp>
      <p:sp>
        <p:nvSpPr>
          <p:cNvPr id="7" name="page-4">
            <a:extLst xmlns:a="http://schemas.openxmlformats.org/drawingml/2006/main">
              <a:ext uri="{FF2B5EF4-FFF2-40B4-BE49-F238E27FC236}">
                <a16:creationId xmlns:a16="http://schemas.microsoft.com/office/drawing/2014/main" id="{E6E1AE85-92BB-4156-AAEF-C12540AE0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04 / 06</a:t>
            </a:r>
          </a:p>
        </p:txBody>
      </p:sp>
    </p:spTree>
    <p:extLst>
      <p:ext uri="{BB962C8B-B14F-4D97-AF65-F5344CB8AC3E}">
        <p14:creationId xmlns:p14="http://schemas.microsoft.com/office/powerpoint/2010/main" val="204748019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EEE9E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3802fcca734fc7"/>
          <a:srcRect xmlns:a="http://schemas.openxmlformats.org/drawingml/2006/main" l="19455" t="0" r="1945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0" y="0"/>
            <a:ext cx="6286500" cy="12858750"/>
          </a:xfrm>
          <a:prstGeom xmlns:a="http://schemas.openxmlformats.org/drawingml/2006/main" prst="rect">
            <a:avLst/>
          </a:prstGeom>
        </p:spPr>
      </p:pic>
      <p:sp>
        <p:nvSpPr>
          <p:cNvPr id="2" name="paper-5">
            <a:extLst xmlns:a="http://schemas.openxmlformats.org/drawingml/2006/main">
              <a:ext uri="{FF2B5EF4-FFF2-40B4-BE49-F238E27FC236}">
                <a16:creationId xmlns:a16="http://schemas.microsoft.com/office/drawing/2014/main" id="{43079A20-1558-4553-850C-9C5A240C7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76750" cy="1285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0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5">
            <a:extLst xmlns:a="http://schemas.openxmlformats.org/drawingml/2006/main">
              <a:ext uri="{FF2B5EF4-FFF2-40B4-BE49-F238E27FC236}">
                <a16:creationId xmlns:a16="http://schemas.microsoft.com/office/drawing/2014/main" id="{11E5E3AE-6372-4988-BA46-AB3AA7FD6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8E2331"/>
                </a:solidFill>
              </a:defRPr>
            </a:pPr>
            <a:r>
              <a:rPr sz="1275" b="1" i="0">
                <a:solidFill>
                  <a:srgbClr val="8E2331"/>
                </a:solidFill>
              </a:rPr>
              <a:t>DRESS CODE</a:t>
            </a:r>
          </a:p>
        </p:txBody>
      </p:sp>
      <p:sp>
        <p:nvSpPr>
          <p:cNvPr id="4" name="title-5">
            <a:extLst xmlns:a="http://schemas.openxmlformats.org/drawingml/2006/main">
              <a:ext uri="{FF2B5EF4-FFF2-40B4-BE49-F238E27FC236}">
                <a16:creationId xmlns:a16="http://schemas.microsoft.com/office/drawing/2014/main" id="{123E2254-9E49-4750-A59A-4F5C35BE7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3143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0" i="0">
                <a:solidFill>
                  <a:srgbClr val="20393D"/>
                </a:solidFill>
              </a:defRPr>
            </a:pPr>
            <a:r>
              <a:rPr sz="4350" b="0" i="0">
                <a:solidFill>
                  <a:srgbClr val="20393D"/>
                </a:solidFill>
              </a:rPr>
              <a:t>Гранат · графит · молочный</a:t>
            </a:r>
          </a:p>
        </p:txBody>
      </p:sp>
      <p:sp>
        <p:nvSpPr>
          <p:cNvPr id="5" name="body-5">
            <a:extLst xmlns:a="http://schemas.openxmlformats.org/drawingml/2006/main">
              <a:ext uri="{FF2B5EF4-FFF2-40B4-BE49-F238E27FC236}">
                <a16:creationId xmlns:a16="http://schemas.microsoft.com/office/drawing/2014/main" id="{DF1E118A-E66E-477B-89E0-31009B03B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048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3F5154"/>
                </a:solidFill>
              </a:defRPr>
            </a:pPr>
            <a:r>
              <a:rPr sz="1800" b="0" i="0">
                <a:solidFill>
                  <a:srgbClr val="3F5154"/>
                </a:solidFill>
              </a:rPr>
              <a:t>Костюм или платье спокойного тона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00" b="0" i="0">
                <a:solidFill>
                  <a:srgbClr val="3F5154"/>
                </a:solidFill>
              </a:defRPr>
            </a:pPr>
            <a:r>
              <a:rPr sz="1800" b="0" i="0">
                <a:solidFill>
                  <a:srgbClr val="3F5154"/>
                </a:solidFill>
              </a:rPr>
              <a:t>Главное — чтобы вам было удобно</a:t>
            </a:r>
          </a:p>
        </p:txBody>
      </p:sp>
      <p:sp>
        <p:nvSpPr>
          <p:cNvPr id="6" name="footer-5">
            <a:extLst xmlns:a="http://schemas.openxmlformats.org/drawingml/2006/main">
              <a:ext uri="{FF2B5EF4-FFF2-40B4-BE49-F238E27FC236}">
                <a16:creationId xmlns:a16="http://schemas.microsoft.com/office/drawing/2014/main" id="{F83F95EB-32FA-4FA0-86BF-E5DAB4CF9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ЛЁН И ГРАНАТ · РЕДАКТИРУЕМЫЙ КОМПЛЕКТ</a:t>
            </a:r>
          </a:p>
        </p:txBody>
      </p:sp>
      <p:sp>
        <p:nvSpPr>
          <p:cNvPr id="7" name="page-5">
            <a:extLst xmlns:a="http://schemas.openxmlformats.org/drawingml/2006/main">
              <a:ext uri="{FF2B5EF4-FFF2-40B4-BE49-F238E27FC236}">
                <a16:creationId xmlns:a16="http://schemas.microsoft.com/office/drawing/2014/main" id="{E50FA1BD-15CF-4724-BD4B-A0A041A09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05 / 06</a:t>
            </a:r>
          </a:p>
        </p:txBody>
      </p:sp>
    </p:spTree>
    <p:extLst>
      <p:ext uri="{BB962C8B-B14F-4D97-AF65-F5344CB8AC3E}">
        <p14:creationId xmlns:p14="http://schemas.microsoft.com/office/powerpoint/2010/main" val="7359255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EE9E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ffbd0ca6664e0d"/>
          <a:srcRect xmlns:a="http://schemas.openxmlformats.org/drawingml/2006/main" l="0" t="24065" r="0" b="2406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0287000" cy="6667500"/>
          </a:xfrm>
          <a:prstGeom xmlns:a="http://schemas.openxmlformats.org/drawingml/2006/main" prst="rect">
            <a:avLst/>
          </a:prstGeom>
        </p:spPr>
      </p:pic>
      <p:sp>
        <p:nvSpPr>
          <p:cNvPr id="2" name="paper-6">
            <a:extLst xmlns:a="http://schemas.openxmlformats.org/drawingml/2006/main">
              <a:ext uri="{FF2B5EF4-FFF2-40B4-BE49-F238E27FC236}">
                <a16:creationId xmlns:a16="http://schemas.microsoft.com/office/drawing/2014/main" id="{25E00E9B-BFD9-4E71-B5F2-D85EDCB26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77000"/>
            <a:ext cx="10287000" cy="638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0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label-6">
            <a:extLst xmlns:a="http://schemas.openxmlformats.org/drawingml/2006/main">
              <a:ext uri="{FF2B5EF4-FFF2-40B4-BE49-F238E27FC236}">
                <a16:creationId xmlns:a16="http://schemas.microsoft.com/office/drawing/2014/main" id="{D0C5B198-71DA-48BC-8CE6-E9329732C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39000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8E2331"/>
                </a:solidFill>
              </a:defRPr>
            </a:pPr>
            <a:r>
              <a:rPr sz="1275" b="1" i="0">
                <a:solidFill>
                  <a:srgbClr val="8E2331"/>
                </a:solidFill>
              </a:rPr>
              <a:t>СПАСИБО</a:t>
            </a:r>
          </a:p>
        </p:txBody>
      </p:sp>
      <p:sp>
        <p:nvSpPr>
          <p:cNvPr id="4" name="title-6">
            <a:extLst xmlns:a="http://schemas.openxmlformats.org/drawingml/2006/main">
              <a:ext uri="{FF2B5EF4-FFF2-40B4-BE49-F238E27FC236}">
                <a16:creationId xmlns:a16="http://schemas.microsoft.com/office/drawing/2014/main" id="{DE7A820F-575D-405F-B0A5-346AB405B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8096250"/>
            <a:ext cx="8572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0" i="0">
                <a:solidFill>
                  <a:srgbClr val="20393D"/>
                </a:solidFill>
              </a:defRPr>
            </a:pPr>
            <a:r>
              <a:rPr sz="4050" b="0" i="0">
                <a:solidFill>
                  <a:srgbClr val="20393D"/>
                </a:solidFill>
              </a:rPr>
              <a:t>Этот день стал нашим общим воспоминанием</a:t>
            </a:r>
          </a:p>
        </p:txBody>
      </p:sp>
      <p:sp>
        <p:nvSpPr>
          <p:cNvPr id="5" name="body-6">
            <a:extLst xmlns:a="http://schemas.openxmlformats.org/drawingml/2006/main">
              <a:ext uri="{FF2B5EF4-FFF2-40B4-BE49-F238E27FC236}">
                <a16:creationId xmlns:a16="http://schemas.microsoft.com/office/drawing/2014/main" id="{1D88927C-2B3F-44F6-84A9-749360B91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715500"/>
            <a:ext cx="8191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3F5154"/>
                </a:solidFill>
              </a:defRPr>
            </a:pPr>
            <a:r>
              <a:rPr sz="1800" b="0" i="0">
                <a:solidFill>
                  <a:srgbClr val="3F5154"/>
                </a:solidFill>
              </a:rPr>
              <a:t>Лиза &amp; Андрей  ·  12 сентября 2027</a:t>
            </a:r>
          </a:p>
        </p:txBody>
      </p:sp>
      <p:sp>
        <p:nvSpPr>
          <p:cNvPr id="6" name="footer-6">
            <a:extLst xmlns:a="http://schemas.openxmlformats.org/drawingml/2006/main">
              <a:ext uri="{FF2B5EF4-FFF2-40B4-BE49-F238E27FC236}">
                <a16:creationId xmlns:a16="http://schemas.microsoft.com/office/drawing/2014/main" id="{1734AB64-915B-4B72-A13D-A9F3A4BDC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2682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ЛЁН И ГРАНАТ · РЕДАКТИРУЕМЫЙ КОМПЛЕКТ</a:t>
            </a:r>
          </a:p>
        </p:txBody>
      </p:sp>
      <p:sp>
        <p:nvSpPr>
          <p:cNvPr id="7" name="page-6">
            <a:extLst xmlns:a="http://schemas.openxmlformats.org/drawingml/2006/main">
              <a:ext uri="{FF2B5EF4-FFF2-40B4-BE49-F238E27FC236}">
                <a16:creationId xmlns:a16="http://schemas.microsoft.com/office/drawing/2014/main" id="{1050A125-C83D-4CC1-ADC8-E6CE199FA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22682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5E6D70"/>
                </a:solidFill>
              </a:defRPr>
            </a:pPr>
            <a:r>
              <a:rPr sz="1050" b="1" i="0">
                <a:solidFill>
                  <a:srgbClr val="5E6D70"/>
                </a:solidFill>
              </a:rPr>
              <a:t>06 / 06</a:t>
            </a:r>
          </a:p>
        </p:txBody>
      </p:sp>
    </p:spTree>
    <p:extLst>
      <p:ext uri="{BB962C8B-B14F-4D97-AF65-F5344CB8AC3E}">
        <p14:creationId xmlns:p14="http://schemas.microsoft.com/office/powerpoint/2010/main" val="52302300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2026-08-17T10:13:04.0610000Z</dcterms:created>
  <dcterms:modified xsi:type="dcterms:W3CDTF">2026-08-17T10:13:04.0610000Z</dcterms:modified>
</coreProperties>
</file>